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9" r:id="rId4"/>
    <p:sldId id="257" r:id="rId5"/>
    <p:sldId id="260" r:id="rId6"/>
    <p:sldId id="27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2" r:id="rId17"/>
    <p:sldId id="274" r:id="rId18"/>
    <p:sldId id="275" r:id="rId19"/>
    <p:sldId id="28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9" d="100"/>
          <a:sy n="69" d="100"/>
        </p:scale>
        <p:origin x="-8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35F7B-8896-4E6D-85CE-4070C24EACC7}" type="datetimeFigureOut">
              <a:rPr lang="uk-UA" smtClean="0"/>
              <a:t>18.03.2026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3960A-BE84-4B3C-8FC6-A7243C3A6D3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424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3960A-BE84-4B3C-8FC6-A7243C3A6D37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9370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6784" y="365760"/>
            <a:ext cx="767043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КОРОТКО ПРО ЕМОЦІЙНИЙ ІНТЕЛЕКТ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673133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82828"/>
                </a:solidFill>
              </a:defRPr>
            </a:pP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Як</a:t>
            </a:r>
            <a:r>
              <a:rPr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навчитися</a:t>
            </a:r>
            <a:r>
              <a:rPr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відчувати</a:t>
            </a:r>
            <a:r>
              <a:rPr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себе</a:t>
            </a:r>
            <a:r>
              <a:rPr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та</a:t>
            </a:r>
            <a:r>
              <a:rPr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зрозуміти</a:t>
            </a:r>
            <a:r>
              <a:rPr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інших</a:t>
            </a:r>
            <a:r>
              <a:rPr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, </a:t>
            </a:r>
            <a:endParaRPr lang="uk-UA" b="1" dirty="0" smtClean="0">
              <a:solidFill>
                <a:srgbClr val="00B050"/>
              </a:solidFill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b="1" dirty="0" err="1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щоб</a:t>
            </a:r>
            <a:r>
              <a:rPr b="1" dirty="0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досягати</a:t>
            </a:r>
            <a:r>
              <a:rPr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мети</a:t>
            </a:r>
            <a:endParaRPr b="1" dirty="0">
              <a:solidFill>
                <a:srgbClr val="00B0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31673" y="3609431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 sz="2400">
                <a:solidFill>
                  <a:srgbClr val="282828"/>
                </a:solidFill>
              </a:defRPr>
            </a:pP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 не </a:t>
            </a:r>
            <a:r>
              <a:rPr lang="ru-RU" sz="24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можемо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контролювати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вітер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 sz="2400">
                <a:solidFill>
                  <a:srgbClr val="282828"/>
                </a:solidFill>
              </a:defRPr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але </a:t>
            </a:r>
            <a:r>
              <a:rPr lang="ru-RU" sz="24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можемо</a:t>
            </a:r>
            <a:r>
              <a:rPr lang="ru-RU" sz="2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 sz="2400">
                <a:solidFill>
                  <a:srgbClr val="282828"/>
                </a:solidFill>
              </a:defRPr>
            </a:pP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налаштувати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вітрила</a:t>
            </a:r>
            <a:endParaRPr lang="ru-RU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382" y="2748616"/>
            <a:ext cx="2286000" cy="20002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255" y="5296093"/>
            <a:ext cx="1230312" cy="14435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29568" y="365760"/>
            <a:ext cx="348486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rgbClr val="2C3E50"/>
                </a:solidFill>
                <a:latin typeface="+mj-lt"/>
                <a:cs typeface="Times New Roman" pitchFamily="18" charset="0"/>
              </a:rPr>
              <a:t>Саморегуляція</a:t>
            </a:r>
            <a:endParaRPr sz="4000" b="1" dirty="0">
              <a:solidFill>
                <a:srgbClr val="2C3E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28994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82828"/>
                </a:solidFill>
              </a:defRPr>
            </a:pPr>
            <a:r>
              <a:rPr b="1" dirty="0" err="1" smtClean="0">
                <a:latin typeface="+mj-lt"/>
                <a:cs typeface="Times New Roman" pitchFamily="18" charset="0"/>
              </a:rPr>
              <a:t>Саморегуляція</a:t>
            </a:r>
            <a:r>
              <a:rPr b="1" dirty="0" smtClean="0">
                <a:latin typeface="+mj-lt"/>
                <a:cs typeface="Times New Roman" pitchFamily="18" charset="0"/>
              </a:rPr>
              <a:t> </a:t>
            </a:r>
            <a:r>
              <a:rPr lang="uk-UA" b="1" dirty="0">
                <a:latin typeface="+mj-lt"/>
                <a:cs typeface="Times New Roman" pitchFamily="18" charset="0"/>
              </a:rPr>
              <a:t>-</a:t>
            </a:r>
            <a:r>
              <a:rPr b="1" dirty="0" smtClean="0">
                <a:latin typeface="+mj-lt"/>
                <a:cs typeface="Times New Roman" pitchFamily="18" charset="0"/>
              </a:rPr>
              <a:t> </a:t>
            </a:r>
            <a:r>
              <a:rPr b="1" dirty="0" err="1">
                <a:latin typeface="+mj-lt"/>
                <a:cs typeface="Times New Roman" pitchFamily="18" charset="0"/>
              </a:rPr>
              <a:t>це</a:t>
            </a:r>
            <a:r>
              <a:rPr b="1" dirty="0">
                <a:latin typeface="+mj-lt"/>
                <a:cs typeface="Times New Roman" pitchFamily="18" charset="0"/>
              </a:rPr>
              <a:t> </a:t>
            </a:r>
            <a:r>
              <a:rPr b="1" dirty="0" err="1">
                <a:latin typeface="+mj-lt"/>
                <a:cs typeface="Times New Roman" pitchFamily="18" charset="0"/>
              </a:rPr>
              <a:t>пауза</a:t>
            </a:r>
            <a:r>
              <a:rPr b="1" dirty="0">
                <a:latin typeface="+mj-lt"/>
                <a:cs typeface="Times New Roman" pitchFamily="18" charset="0"/>
              </a:rPr>
              <a:t> </a:t>
            </a:r>
            <a:r>
              <a:rPr b="1" dirty="0" err="1">
                <a:latin typeface="+mj-lt"/>
                <a:cs typeface="Times New Roman" pitchFamily="18" charset="0"/>
              </a:rPr>
              <a:t>між</a:t>
            </a:r>
            <a:r>
              <a:rPr b="1" dirty="0">
                <a:latin typeface="+mj-lt"/>
                <a:cs typeface="Times New Roman" pitchFamily="18" charset="0"/>
              </a:rPr>
              <a:t> </a:t>
            </a:r>
            <a:r>
              <a:rPr b="1" dirty="0" err="1">
                <a:latin typeface="+mj-lt"/>
                <a:cs typeface="Times New Roman" pitchFamily="18" charset="0"/>
              </a:rPr>
              <a:t>стимулом</a:t>
            </a:r>
            <a:r>
              <a:rPr b="1" dirty="0">
                <a:latin typeface="+mj-lt"/>
                <a:cs typeface="Times New Roman" pitchFamily="18" charset="0"/>
              </a:rPr>
              <a:t> і </a:t>
            </a:r>
            <a:r>
              <a:rPr b="1" dirty="0" err="1">
                <a:latin typeface="+mj-lt"/>
                <a:cs typeface="Times New Roman" pitchFamily="18" charset="0"/>
              </a:rPr>
              <a:t>реакцією</a:t>
            </a:r>
            <a:r>
              <a:rPr b="1" dirty="0">
                <a:latin typeface="+mj-lt"/>
                <a:cs typeface="Times New Roman" pitchFamily="18" charset="0"/>
              </a:rPr>
              <a:t>.</a:t>
            </a: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dirty="0" err="1">
                <a:latin typeface="+mj-lt"/>
                <a:cs typeface="Times New Roman" pitchFamily="18" charset="0"/>
              </a:rPr>
              <a:t>Ми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не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завжди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контролюємо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емоції</a:t>
            </a:r>
            <a:r>
              <a:rPr dirty="0">
                <a:latin typeface="+mj-lt"/>
                <a:cs typeface="Times New Roman" pitchFamily="18" charset="0"/>
              </a:rPr>
              <a:t>, </a:t>
            </a:r>
            <a:endParaRPr lang="uk-UA" dirty="0" smtClean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dirty="0" err="1" smtClean="0">
                <a:latin typeface="+mj-lt"/>
                <a:cs typeface="Times New Roman" pitchFamily="18" charset="0"/>
              </a:rPr>
              <a:t>але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можемо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контролювати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реакцію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861" y="3435350"/>
            <a:ext cx="1724025" cy="26574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5518" y="365760"/>
            <a:ext cx="591296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rgbClr val="2C3E50"/>
                </a:solidFill>
                <a:latin typeface="+mj-lt"/>
                <a:cs typeface="Times New Roman" pitchFamily="18" charset="0"/>
              </a:rPr>
              <a:t>Техніка</a:t>
            </a:r>
            <a:r>
              <a:rPr sz="4000" b="1" dirty="0">
                <a:solidFill>
                  <a:srgbClr val="2C3E50"/>
                </a:solidFill>
                <a:latin typeface="+mj-lt"/>
                <a:cs typeface="Times New Roman" pitchFamily="18" charset="0"/>
              </a:rPr>
              <a:t> </a:t>
            </a:r>
            <a:r>
              <a:rPr lang="uk-UA" sz="4000" b="1" dirty="0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"</a:t>
            </a:r>
            <a:r>
              <a:rPr sz="4000" b="1" dirty="0" err="1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Дихання</a:t>
            </a:r>
            <a:r>
              <a:rPr sz="4000" b="1" dirty="0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 </a:t>
            </a:r>
            <a:r>
              <a:rPr lang="uk-UA" sz="4000" b="1" dirty="0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м</a:t>
            </a:r>
            <a:r>
              <a:rPr sz="4000" b="1" dirty="0" err="1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ісяця</a:t>
            </a:r>
            <a:r>
              <a:rPr lang="uk-UA" sz="4000" b="1" dirty="0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"</a:t>
            </a:r>
            <a:endParaRPr sz="4000" b="1" dirty="0">
              <a:solidFill>
                <a:srgbClr val="2C3E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280160"/>
            <a:ext cx="3744230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dirty="0" err="1"/>
              <a:t>Вдих</a:t>
            </a:r>
            <a:r>
              <a:rPr dirty="0"/>
              <a:t> </a:t>
            </a:r>
            <a:r>
              <a:rPr dirty="0" err="1"/>
              <a:t>через</a:t>
            </a:r>
            <a:r>
              <a:rPr dirty="0"/>
              <a:t> </a:t>
            </a:r>
            <a:r>
              <a:rPr dirty="0" err="1"/>
              <a:t>ліву</a:t>
            </a:r>
            <a:r>
              <a:rPr dirty="0"/>
              <a:t> </a:t>
            </a:r>
            <a:r>
              <a:rPr dirty="0" err="1"/>
              <a:t>ніздрю</a:t>
            </a:r>
            <a:r>
              <a:rPr dirty="0"/>
              <a:t>.</a:t>
            </a:r>
          </a:p>
          <a:p>
            <a:pPr marL="457200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dirty="0" err="1"/>
              <a:t>Затримка</a:t>
            </a:r>
            <a:r>
              <a:rPr dirty="0"/>
              <a:t> </a:t>
            </a:r>
            <a:r>
              <a:rPr dirty="0" err="1"/>
              <a:t>дихання</a:t>
            </a:r>
            <a:r>
              <a:rPr dirty="0"/>
              <a:t>.</a:t>
            </a:r>
          </a:p>
          <a:p>
            <a:pPr marL="457200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dirty="0" err="1"/>
              <a:t>Видих</a:t>
            </a:r>
            <a:r>
              <a:rPr dirty="0"/>
              <a:t> </a:t>
            </a:r>
            <a:r>
              <a:rPr dirty="0" err="1"/>
              <a:t>через</a:t>
            </a:r>
            <a:r>
              <a:rPr dirty="0"/>
              <a:t> </a:t>
            </a:r>
            <a:r>
              <a:rPr dirty="0" err="1"/>
              <a:t>праву</a:t>
            </a:r>
            <a:r>
              <a:rPr dirty="0"/>
              <a:t>.</a:t>
            </a:r>
          </a:p>
          <a:p>
            <a:pPr marL="457200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dirty="0" err="1"/>
              <a:t>Потім</a:t>
            </a:r>
            <a:r>
              <a:rPr dirty="0"/>
              <a:t> </a:t>
            </a:r>
            <a:r>
              <a:rPr dirty="0" err="1"/>
              <a:t>навпаки</a:t>
            </a:r>
            <a:r>
              <a:rPr dirty="0"/>
              <a:t>.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4" descr="9 дихальних технік для стабілізації: як швидко заспокоїтис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385" y="3159125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5218" y="365760"/>
            <a:ext cx="365356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rgbClr val="2C3E50"/>
                </a:solidFill>
                <a:latin typeface="+mj-lt"/>
                <a:cs typeface="Times New Roman" pitchFamily="18" charset="0"/>
              </a:rPr>
              <a:t>Емоційний</a:t>
            </a:r>
            <a:r>
              <a:rPr sz="4000" b="1" dirty="0">
                <a:solidFill>
                  <a:srgbClr val="2C3E50"/>
                </a:solidFill>
                <a:latin typeface="+mj-lt"/>
                <a:cs typeface="Times New Roman" pitchFamily="18" charset="0"/>
              </a:rPr>
              <a:t> </a:t>
            </a:r>
            <a:r>
              <a:rPr lang="uk-UA" sz="4000" b="1" dirty="0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я</a:t>
            </a:r>
            <a:r>
              <a:rPr sz="4000" b="1" dirty="0" err="1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кір</a:t>
            </a:r>
            <a:endParaRPr sz="4000" b="1" dirty="0">
              <a:solidFill>
                <a:srgbClr val="2C3E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6724341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dirty="0" err="1"/>
              <a:t>Згадайте</a:t>
            </a:r>
            <a:r>
              <a:rPr dirty="0"/>
              <a:t> </a:t>
            </a:r>
            <a:r>
              <a:rPr dirty="0" err="1"/>
              <a:t>момент</a:t>
            </a:r>
            <a:r>
              <a:rPr dirty="0"/>
              <a:t> </a:t>
            </a:r>
            <a:r>
              <a:rPr dirty="0" err="1"/>
              <a:t>спокою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впевненості</a:t>
            </a:r>
            <a:r>
              <a:rPr dirty="0"/>
              <a:t>.</a:t>
            </a:r>
          </a:p>
          <a:p>
            <a:pPr marL="457200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dirty="0" err="1"/>
              <a:t>Стисніть</a:t>
            </a:r>
            <a:r>
              <a:rPr dirty="0"/>
              <a:t> </a:t>
            </a:r>
            <a:r>
              <a:rPr dirty="0" err="1"/>
              <a:t>кулак</a:t>
            </a:r>
            <a:r>
              <a:rPr dirty="0"/>
              <a:t> </a:t>
            </a:r>
            <a:r>
              <a:rPr dirty="0" err="1"/>
              <a:t>або</a:t>
            </a:r>
            <a:r>
              <a:rPr dirty="0"/>
              <a:t> </a:t>
            </a:r>
            <a:r>
              <a:rPr dirty="0" err="1"/>
              <a:t>торкніться</a:t>
            </a:r>
            <a:r>
              <a:rPr dirty="0"/>
              <a:t> </a:t>
            </a:r>
            <a:r>
              <a:rPr dirty="0" err="1"/>
              <a:t>мізинця</a:t>
            </a:r>
            <a:r>
              <a:rPr dirty="0"/>
              <a:t>.</a:t>
            </a:r>
          </a:p>
          <a:p>
            <a:pPr marL="457200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dirty="0" err="1"/>
              <a:t>Це</a:t>
            </a:r>
            <a:r>
              <a:rPr dirty="0"/>
              <a:t> </a:t>
            </a:r>
            <a:r>
              <a:rPr dirty="0" err="1"/>
              <a:t>стане</a:t>
            </a:r>
            <a:r>
              <a:rPr dirty="0"/>
              <a:t> </a:t>
            </a:r>
            <a:r>
              <a:rPr dirty="0" err="1"/>
              <a:t>вашим</a:t>
            </a:r>
            <a:r>
              <a:rPr dirty="0"/>
              <a:t> </a:t>
            </a:r>
            <a:r>
              <a:rPr dirty="0" err="1"/>
              <a:t>якорем</a:t>
            </a:r>
            <a:r>
              <a:rPr dirty="0"/>
              <a:t> у </a:t>
            </a:r>
            <a:r>
              <a:rPr dirty="0" err="1"/>
              <a:t>стресових</a:t>
            </a:r>
            <a:r>
              <a:rPr dirty="0"/>
              <a:t> </a:t>
            </a:r>
            <a:r>
              <a:rPr dirty="0" err="1"/>
              <a:t>ситуаціях</a:t>
            </a:r>
            <a:r>
              <a:rPr dirty="0"/>
              <a:t>.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187" y="3989965"/>
            <a:ext cx="2171700" cy="21050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4623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18116" y="365760"/>
            <a:ext cx="190776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rgbClr val="2C3E50"/>
                </a:solidFill>
                <a:latin typeface="+mj-lt"/>
                <a:cs typeface="Times New Roman" pitchFamily="18" charset="0"/>
              </a:rPr>
              <a:t>Емпатія</a:t>
            </a:r>
            <a:endParaRPr sz="4000" b="1" dirty="0">
              <a:solidFill>
                <a:srgbClr val="2C3E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399" y="1274618"/>
            <a:ext cx="769281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82828"/>
                </a:solidFill>
              </a:defRPr>
            </a:pPr>
            <a:r>
              <a:rPr dirty="0" err="1" smtClean="0">
                <a:cs typeface="Times New Roman" pitchFamily="18" charset="0"/>
              </a:rPr>
              <a:t>Емпатія</a:t>
            </a:r>
            <a:r>
              <a:rPr dirty="0" smtClean="0">
                <a:cs typeface="Times New Roman" pitchFamily="18" charset="0"/>
              </a:rPr>
              <a:t> — </a:t>
            </a:r>
            <a:r>
              <a:rPr dirty="0" err="1" smtClean="0">
                <a:cs typeface="Times New Roman" pitchFamily="18" charset="0"/>
              </a:rPr>
              <a:t>це</a:t>
            </a:r>
            <a:r>
              <a:rPr dirty="0" smtClean="0">
                <a:cs typeface="Times New Roman" pitchFamily="18" charset="0"/>
              </a:rPr>
              <a:t> </a:t>
            </a:r>
            <a:r>
              <a:rPr dirty="0" err="1" smtClean="0">
                <a:cs typeface="Times New Roman" pitchFamily="18" charset="0"/>
              </a:rPr>
              <a:t>здатність</a:t>
            </a:r>
            <a:r>
              <a:rPr dirty="0" smtClean="0">
                <a:cs typeface="Times New Roman" pitchFamily="18" charset="0"/>
              </a:rPr>
              <a:t> </a:t>
            </a:r>
            <a:r>
              <a:rPr dirty="0" err="1" smtClean="0">
                <a:cs typeface="Times New Roman" pitchFamily="18" charset="0"/>
              </a:rPr>
              <a:t>зрозуміти</a:t>
            </a:r>
            <a:r>
              <a:rPr dirty="0" smtClean="0">
                <a:cs typeface="Times New Roman" pitchFamily="18" charset="0"/>
              </a:rPr>
              <a:t> </a:t>
            </a:r>
            <a:r>
              <a:rPr dirty="0" err="1" smtClean="0">
                <a:cs typeface="Times New Roman" pitchFamily="18" charset="0"/>
              </a:rPr>
              <a:t>почуття</a:t>
            </a:r>
            <a:r>
              <a:rPr dirty="0" smtClean="0">
                <a:cs typeface="Times New Roman" pitchFamily="18" charset="0"/>
              </a:rPr>
              <a:t> </a:t>
            </a:r>
            <a:r>
              <a:rPr dirty="0" err="1" smtClean="0">
                <a:cs typeface="Times New Roman" pitchFamily="18" charset="0"/>
              </a:rPr>
              <a:t>іншої</a:t>
            </a:r>
            <a:r>
              <a:rPr dirty="0" smtClean="0">
                <a:cs typeface="Times New Roman" pitchFamily="18" charset="0"/>
              </a:rPr>
              <a:t> </a:t>
            </a:r>
            <a:r>
              <a:rPr dirty="0" err="1" smtClean="0">
                <a:cs typeface="Times New Roman" pitchFamily="18" charset="0"/>
              </a:rPr>
              <a:t>людини</a:t>
            </a:r>
            <a:r>
              <a:rPr dirty="0" smtClean="0">
                <a:cs typeface="Times New Roman" pitchFamily="18" charset="0"/>
              </a:rPr>
              <a:t>.</a:t>
            </a: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dirty="0" err="1" smtClean="0">
                <a:cs typeface="Times New Roman" pitchFamily="18" charset="0"/>
              </a:rPr>
              <a:t>Вміння</a:t>
            </a:r>
            <a:r>
              <a:rPr dirty="0" smtClean="0">
                <a:cs typeface="Times New Roman" pitchFamily="18" charset="0"/>
              </a:rPr>
              <a:t> </a:t>
            </a:r>
            <a:r>
              <a:rPr dirty="0" err="1" smtClean="0">
                <a:cs typeface="Times New Roman" pitchFamily="18" charset="0"/>
              </a:rPr>
              <a:t>поставити</a:t>
            </a:r>
            <a:r>
              <a:rPr dirty="0" smtClean="0">
                <a:cs typeface="Times New Roman" pitchFamily="18" charset="0"/>
              </a:rPr>
              <a:t> </a:t>
            </a:r>
            <a:r>
              <a:rPr dirty="0" err="1" smtClean="0">
                <a:cs typeface="Times New Roman" pitchFamily="18" charset="0"/>
              </a:rPr>
              <a:t>себе</a:t>
            </a:r>
            <a:r>
              <a:rPr dirty="0" smtClean="0">
                <a:cs typeface="Times New Roman" pitchFamily="18" charset="0"/>
              </a:rPr>
              <a:t> </a:t>
            </a:r>
            <a:r>
              <a:rPr dirty="0" err="1" smtClean="0">
                <a:cs typeface="Times New Roman" pitchFamily="18" charset="0"/>
              </a:rPr>
              <a:t>на</a:t>
            </a:r>
            <a:r>
              <a:rPr dirty="0" smtClean="0">
                <a:cs typeface="Times New Roman" pitchFamily="18" charset="0"/>
              </a:rPr>
              <a:t> </a:t>
            </a:r>
            <a:r>
              <a:rPr dirty="0" err="1" smtClean="0">
                <a:cs typeface="Times New Roman" pitchFamily="18" charset="0"/>
              </a:rPr>
              <a:t>її</a:t>
            </a:r>
            <a:r>
              <a:rPr dirty="0" smtClean="0">
                <a:cs typeface="Times New Roman" pitchFamily="18" charset="0"/>
              </a:rPr>
              <a:t> </a:t>
            </a:r>
            <a:r>
              <a:rPr dirty="0" err="1" smtClean="0">
                <a:cs typeface="Times New Roman" pitchFamily="18" charset="0"/>
              </a:rPr>
              <a:t>місце</a:t>
            </a:r>
            <a:r>
              <a:rPr dirty="0" smtClean="0">
                <a:cs typeface="Times New Roman" pitchFamily="18" charset="0"/>
              </a:rPr>
              <a:t>.</a:t>
            </a:r>
            <a:endParaRPr dirty="0"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586" y="2106092"/>
            <a:ext cx="55848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947" y="3488574"/>
            <a:ext cx="559593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70" y="3675640"/>
            <a:ext cx="1876425" cy="24288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6268" y="365760"/>
            <a:ext cx="417146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rgbClr val="2C3E50"/>
                </a:solidFill>
                <a:latin typeface="+mj-lt"/>
                <a:cs typeface="Times New Roman" pitchFamily="18" charset="0"/>
              </a:rPr>
              <a:t>Світлофор</a:t>
            </a:r>
            <a:r>
              <a:rPr sz="4000" b="1" dirty="0">
                <a:solidFill>
                  <a:srgbClr val="2C3E50"/>
                </a:solidFill>
                <a:latin typeface="+mj-lt"/>
                <a:cs typeface="Times New Roman" pitchFamily="18" charset="0"/>
              </a:rPr>
              <a:t> </a:t>
            </a:r>
            <a:r>
              <a:rPr sz="4000" b="1" dirty="0" err="1">
                <a:solidFill>
                  <a:srgbClr val="2C3E50"/>
                </a:solidFill>
                <a:latin typeface="+mj-lt"/>
                <a:cs typeface="Times New Roman" pitchFamily="18" charset="0"/>
              </a:rPr>
              <a:t>емоцій</a:t>
            </a:r>
            <a:endParaRPr sz="4000" b="1" dirty="0">
              <a:solidFill>
                <a:srgbClr val="2C3E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6977808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82828"/>
                </a:solidFill>
              </a:defRPr>
            </a:pPr>
            <a:r>
              <a:rPr dirty="0" err="1">
                <a:solidFill>
                  <a:srgbClr val="C00000"/>
                </a:solidFill>
              </a:rPr>
              <a:t>Червоне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світло</a:t>
            </a:r>
            <a:r>
              <a:rPr dirty="0">
                <a:solidFill>
                  <a:srgbClr val="C00000"/>
                </a:solidFill>
              </a:rPr>
              <a:t> — </a:t>
            </a:r>
            <a:r>
              <a:rPr dirty="0" err="1">
                <a:solidFill>
                  <a:srgbClr val="C00000"/>
                </a:solidFill>
              </a:rPr>
              <a:t>Стоп</a:t>
            </a:r>
            <a:r>
              <a:rPr dirty="0"/>
              <a:t>! </a:t>
            </a:r>
            <a:r>
              <a:rPr dirty="0" err="1"/>
              <a:t>Що</a:t>
            </a:r>
            <a:r>
              <a:rPr dirty="0"/>
              <a:t> я </a:t>
            </a:r>
            <a:r>
              <a:rPr dirty="0" err="1"/>
              <a:t>відчуваю</a:t>
            </a:r>
            <a:r>
              <a:rPr dirty="0"/>
              <a:t>?</a:t>
            </a: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dirty="0" err="1">
                <a:solidFill>
                  <a:srgbClr val="FFC000"/>
                </a:solidFill>
              </a:rPr>
              <a:t>Жовте</a:t>
            </a:r>
            <a:r>
              <a:rPr dirty="0">
                <a:solidFill>
                  <a:srgbClr val="FFC000"/>
                </a:solidFill>
              </a:rPr>
              <a:t> </a:t>
            </a:r>
            <a:r>
              <a:rPr dirty="0" err="1">
                <a:solidFill>
                  <a:srgbClr val="FFC000"/>
                </a:solidFill>
              </a:rPr>
              <a:t>світло</a:t>
            </a:r>
            <a:r>
              <a:rPr dirty="0">
                <a:solidFill>
                  <a:srgbClr val="FFC000"/>
                </a:solidFill>
              </a:rPr>
              <a:t> — </a:t>
            </a:r>
            <a:r>
              <a:rPr dirty="0" err="1">
                <a:solidFill>
                  <a:srgbClr val="FFC000"/>
                </a:solidFill>
              </a:rPr>
              <a:t>Пауза</a:t>
            </a:r>
            <a:r>
              <a:rPr dirty="0"/>
              <a:t>! </a:t>
            </a:r>
            <a:r>
              <a:rPr dirty="0" err="1"/>
              <a:t>Як</a:t>
            </a:r>
            <a:r>
              <a:rPr dirty="0"/>
              <a:t> </a:t>
            </a:r>
            <a:r>
              <a:rPr dirty="0" err="1"/>
              <a:t>краще</a:t>
            </a:r>
            <a:r>
              <a:rPr dirty="0"/>
              <a:t> </a:t>
            </a:r>
            <a:r>
              <a:rPr dirty="0" err="1"/>
              <a:t>відреагувати</a:t>
            </a:r>
            <a:r>
              <a:rPr dirty="0"/>
              <a:t>?</a:t>
            </a: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dirty="0" err="1">
                <a:solidFill>
                  <a:srgbClr val="00B050"/>
                </a:solidFill>
              </a:rPr>
              <a:t>Зелене</a:t>
            </a:r>
            <a:r>
              <a:rPr dirty="0">
                <a:solidFill>
                  <a:srgbClr val="00B050"/>
                </a:solidFill>
              </a:rPr>
              <a:t> </a:t>
            </a:r>
            <a:r>
              <a:rPr dirty="0" err="1">
                <a:solidFill>
                  <a:srgbClr val="00B050"/>
                </a:solidFill>
              </a:rPr>
              <a:t>світло</a:t>
            </a:r>
            <a:r>
              <a:rPr dirty="0">
                <a:solidFill>
                  <a:srgbClr val="00B050"/>
                </a:solidFill>
              </a:rPr>
              <a:t> — </a:t>
            </a:r>
            <a:r>
              <a:rPr dirty="0" err="1">
                <a:solidFill>
                  <a:srgbClr val="00B050"/>
                </a:solidFill>
              </a:rPr>
              <a:t>Дія</a:t>
            </a:r>
            <a:r>
              <a:rPr dirty="0"/>
              <a:t>! </a:t>
            </a:r>
            <a:r>
              <a:rPr dirty="0" err="1"/>
              <a:t>Обери</a:t>
            </a:r>
            <a:r>
              <a:rPr dirty="0"/>
              <a:t> </a:t>
            </a:r>
            <a:r>
              <a:rPr dirty="0" err="1"/>
              <a:t>конструктивну</a:t>
            </a:r>
            <a:r>
              <a:rPr dirty="0"/>
              <a:t> </a:t>
            </a:r>
            <a:r>
              <a:rPr dirty="0" err="1"/>
              <a:t>реакцію</a:t>
            </a:r>
            <a:r>
              <a:rPr dirty="0"/>
              <a:t>.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9816" y="3370408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2205" y="365760"/>
            <a:ext cx="683668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rgbClr val="2C3E50"/>
                </a:solidFill>
                <a:latin typeface="+mj-lt"/>
                <a:cs typeface="Times New Roman" pitchFamily="18" charset="0"/>
              </a:rPr>
              <a:t>Інтерактив</a:t>
            </a:r>
            <a:r>
              <a:rPr sz="4000" b="1" dirty="0">
                <a:solidFill>
                  <a:srgbClr val="2C3E50"/>
                </a:solidFill>
                <a:latin typeface="+mj-lt"/>
                <a:cs typeface="Times New Roman" pitchFamily="18" charset="0"/>
              </a:rPr>
              <a:t>: </a:t>
            </a:r>
            <a:r>
              <a:rPr sz="4000" b="1" dirty="0" err="1">
                <a:solidFill>
                  <a:srgbClr val="2C3E50"/>
                </a:solidFill>
                <a:latin typeface="+mj-lt"/>
                <a:cs typeface="Times New Roman" pitchFamily="18" charset="0"/>
              </a:rPr>
              <a:t>Стоп</a:t>
            </a:r>
            <a:r>
              <a:rPr sz="4000" b="1" dirty="0">
                <a:solidFill>
                  <a:srgbClr val="2C3E50"/>
                </a:solidFill>
                <a:latin typeface="+mj-lt"/>
                <a:cs typeface="Times New Roman" pitchFamily="18" charset="0"/>
              </a:rPr>
              <a:t> – </a:t>
            </a:r>
            <a:r>
              <a:rPr sz="4000" b="1" dirty="0" err="1">
                <a:solidFill>
                  <a:srgbClr val="2C3E50"/>
                </a:solidFill>
                <a:latin typeface="+mj-lt"/>
                <a:cs typeface="Times New Roman" pitchFamily="18" charset="0"/>
              </a:rPr>
              <a:t>Пауза</a:t>
            </a:r>
            <a:r>
              <a:rPr sz="4000" b="1" dirty="0">
                <a:solidFill>
                  <a:srgbClr val="2C3E50"/>
                </a:solidFill>
                <a:latin typeface="+mj-lt"/>
                <a:cs typeface="Times New Roman" pitchFamily="18" charset="0"/>
              </a:rPr>
              <a:t> – </a:t>
            </a:r>
            <a:r>
              <a:rPr sz="4000" b="1" dirty="0" err="1">
                <a:solidFill>
                  <a:srgbClr val="2C3E50"/>
                </a:solidFill>
                <a:latin typeface="+mj-lt"/>
                <a:cs typeface="Times New Roman" pitchFamily="18" charset="0"/>
              </a:rPr>
              <a:t>Дія</a:t>
            </a:r>
            <a:endParaRPr sz="4000" b="1" dirty="0">
              <a:solidFill>
                <a:srgbClr val="2C3E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6006003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i="1" dirty="0" err="1" smtClean="0">
                <a:latin typeface="+mj-lt"/>
                <a:cs typeface="Times New Roman" pitchFamily="18" charset="0"/>
              </a:rPr>
              <a:t>Назвіть</a:t>
            </a:r>
            <a:r>
              <a:rPr i="1" dirty="0" smtClean="0">
                <a:latin typeface="+mj-lt"/>
                <a:cs typeface="Times New Roman" pitchFamily="18" charset="0"/>
              </a:rPr>
              <a:t> </a:t>
            </a:r>
            <a:r>
              <a:rPr i="1" dirty="0" err="1">
                <a:latin typeface="+mj-lt"/>
                <a:cs typeface="Times New Roman" pitchFamily="18" charset="0"/>
              </a:rPr>
              <a:t>першу</a:t>
            </a:r>
            <a:r>
              <a:rPr i="1" dirty="0">
                <a:latin typeface="+mj-lt"/>
                <a:cs typeface="Times New Roman" pitchFamily="18" charset="0"/>
              </a:rPr>
              <a:t> </a:t>
            </a:r>
            <a:r>
              <a:rPr i="1" dirty="0" err="1">
                <a:latin typeface="+mj-lt"/>
                <a:cs typeface="Times New Roman" pitchFamily="18" charset="0"/>
              </a:rPr>
              <a:t>емоцію</a:t>
            </a:r>
            <a:r>
              <a:rPr i="1" dirty="0">
                <a:latin typeface="+mj-lt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i="1" dirty="0" err="1">
                <a:latin typeface="+mj-lt"/>
                <a:cs typeface="Times New Roman" pitchFamily="18" charset="0"/>
              </a:rPr>
              <a:t>Зробіть</a:t>
            </a:r>
            <a:r>
              <a:rPr i="1" dirty="0">
                <a:latin typeface="+mj-lt"/>
                <a:cs typeface="Times New Roman" pitchFamily="18" charset="0"/>
              </a:rPr>
              <a:t> </a:t>
            </a:r>
            <a:r>
              <a:rPr i="1" dirty="0" err="1">
                <a:latin typeface="+mj-lt"/>
                <a:cs typeface="Times New Roman" pitchFamily="18" charset="0"/>
              </a:rPr>
              <a:t>паузу</a:t>
            </a:r>
            <a:r>
              <a:rPr i="1" dirty="0">
                <a:latin typeface="+mj-lt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i="1" dirty="0" err="1">
                <a:latin typeface="+mj-lt"/>
                <a:cs typeface="Times New Roman" pitchFamily="18" charset="0"/>
              </a:rPr>
              <a:t>Сформулюйте</a:t>
            </a:r>
            <a:r>
              <a:rPr i="1" dirty="0">
                <a:latin typeface="+mj-lt"/>
                <a:cs typeface="Times New Roman" pitchFamily="18" charset="0"/>
              </a:rPr>
              <a:t> </a:t>
            </a:r>
            <a:r>
              <a:rPr i="1" dirty="0" err="1">
                <a:latin typeface="+mj-lt"/>
                <a:cs typeface="Times New Roman" pitchFamily="18" charset="0"/>
              </a:rPr>
              <a:t>конструктивну</a:t>
            </a:r>
            <a:r>
              <a:rPr i="1" dirty="0">
                <a:latin typeface="+mj-lt"/>
                <a:cs typeface="Times New Roman" pitchFamily="18" charset="0"/>
              </a:rPr>
              <a:t> </a:t>
            </a:r>
            <a:r>
              <a:rPr i="1" dirty="0" err="1">
                <a:latin typeface="+mj-lt"/>
                <a:cs typeface="Times New Roman" pitchFamily="18" charset="0"/>
              </a:rPr>
              <a:t>реакцію</a:t>
            </a:r>
            <a:r>
              <a:rPr i="1" dirty="0">
                <a:latin typeface="+mj-lt"/>
                <a:cs typeface="Times New Roman" pitchFamily="18" charset="0"/>
              </a:rPr>
              <a:t>.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6717" y="2530042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81" y="365760"/>
            <a:ext cx="51752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2287" y="365760"/>
            <a:ext cx="421942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rgbClr val="2C3E50"/>
                </a:solidFill>
                <a:cs typeface="Times New Roman" pitchFamily="18" charset="0"/>
              </a:rPr>
              <a:t>Емоційний</a:t>
            </a:r>
            <a:r>
              <a:rPr sz="4000" b="1" dirty="0">
                <a:solidFill>
                  <a:srgbClr val="2C3E50"/>
                </a:solidFill>
                <a:cs typeface="Times New Roman" pitchFamily="18" charset="0"/>
              </a:rPr>
              <a:t> </a:t>
            </a:r>
            <a:r>
              <a:rPr sz="4000" b="1" dirty="0" err="1">
                <a:solidFill>
                  <a:srgbClr val="2C3E50"/>
                </a:solidFill>
                <a:cs typeface="Times New Roman" pitchFamily="18" charset="0"/>
              </a:rPr>
              <a:t>спектр</a:t>
            </a:r>
            <a:endParaRPr sz="4000" b="1" dirty="0">
              <a:solidFill>
                <a:srgbClr val="2C3E50"/>
              </a:solidFill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57038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ü"/>
              <a:defRPr sz="2400">
                <a:solidFill>
                  <a:srgbClr val="282828"/>
                </a:solidFill>
              </a:defRPr>
            </a:pPr>
            <a:r>
              <a:rPr dirty="0" err="1">
                <a:latin typeface="Times New Roman" pitchFamily="18" charset="0"/>
                <a:cs typeface="Times New Roman" pitchFamily="18" charset="0"/>
              </a:rPr>
              <a:t>Емоції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відтінків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ü"/>
              <a:defRPr sz="2400">
                <a:solidFill>
                  <a:srgbClr val="282828"/>
                </a:solidFill>
              </a:defRPr>
            </a:pPr>
            <a:r>
              <a:rPr dirty="0" err="1">
                <a:latin typeface="Times New Roman" pitchFamily="18" charset="0"/>
                <a:cs typeface="Times New Roman" pitchFamily="18" charset="0"/>
              </a:rPr>
              <a:t>Радість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спокій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натхнення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захоплення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ü"/>
              <a:defRPr sz="2400">
                <a:solidFill>
                  <a:srgbClr val="282828"/>
                </a:solidFill>
              </a:defRPr>
            </a:pPr>
            <a:r>
              <a:rPr dirty="0" err="1">
                <a:latin typeface="Times New Roman" pitchFamily="18" charset="0"/>
                <a:cs typeface="Times New Roman" pitchFamily="18" charset="0"/>
              </a:rPr>
              <a:t>Сум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нудьга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розчарування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відчай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71626" y="3075057"/>
            <a:ext cx="32007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uk-UA" sz="4000" b="1" dirty="0">
                <a:solidFill>
                  <a:srgbClr val="2C3E50"/>
                </a:solidFill>
                <a:latin typeface="+mj-lt"/>
                <a:cs typeface="Times New Roman" pitchFamily="18" charset="0"/>
              </a:rPr>
              <a:t>Вправа </a:t>
            </a:r>
            <a:r>
              <a:rPr lang="uk-UA" sz="4000" b="1" dirty="0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«</a:t>
            </a:r>
            <a:r>
              <a:rPr lang="uk-UA" sz="4000" b="1" dirty="0" err="1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Ехо</a:t>
            </a:r>
            <a:r>
              <a:rPr lang="uk-UA" sz="4000" b="1" dirty="0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»</a:t>
            </a:r>
            <a:endParaRPr lang="uk-UA" sz="4000" b="1" dirty="0">
              <a:solidFill>
                <a:srgbClr val="2C3E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4621" y="4237443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 sz="2400">
                <a:solidFill>
                  <a:srgbClr val="282828"/>
                </a:solidFill>
              </a:defRPr>
            </a:pPr>
            <a:r>
              <a:rPr lang="ru-RU" sz="2400" dirty="0" err="1">
                <a:solidFill>
                  <a:srgbClr val="282828"/>
                </a:solidFill>
                <a:cs typeface="Times New Roman" pitchFamily="18" charset="0"/>
              </a:rPr>
              <a:t>Працюємо</a:t>
            </a:r>
            <a:r>
              <a:rPr lang="ru-RU" sz="2400" dirty="0">
                <a:solidFill>
                  <a:srgbClr val="282828"/>
                </a:solidFill>
                <a:cs typeface="Times New Roman" pitchFamily="18" charset="0"/>
              </a:rPr>
              <a:t> в парах.</a:t>
            </a:r>
          </a:p>
          <a:p>
            <a:pPr lvl="0">
              <a:defRPr sz="2400">
                <a:solidFill>
                  <a:srgbClr val="282828"/>
                </a:solidFill>
              </a:defRPr>
            </a:pPr>
            <a:r>
              <a:rPr lang="ru-RU" sz="2400" dirty="0">
                <a:solidFill>
                  <a:srgbClr val="282828"/>
                </a:solidFill>
                <a:cs typeface="Times New Roman" pitchFamily="18" charset="0"/>
              </a:rPr>
              <a:t>Один </a:t>
            </a:r>
            <a:r>
              <a:rPr lang="ru-RU" sz="2400" dirty="0" err="1">
                <a:solidFill>
                  <a:srgbClr val="282828"/>
                </a:solidFill>
                <a:cs typeface="Times New Roman" pitchFamily="18" charset="0"/>
              </a:rPr>
              <a:t>розповідає</a:t>
            </a:r>
            <a:r>
              <a:rPr lang="ru-RU" sz="2400" dirty="0">
                <a:solidFill>
                  <a:srgbClr val="282828"/>
                </a:solidFill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282828"/>
                </a:solidFill>
                <a:cs typeface="Times New Roman" pitchFamily="18" charset="0"/>
              </a:rPr>
              <a:t>історію</a:t>
            </a:r>
            <a:r>
              <a:rPr lang="ru-RU" sz="2400" dirty="0">
                <a:solidFill>
                  <a:srgbClr val="282828"/>
                </a:solidFill>
                <a:cs typeface="Times New Roman" pitchFamily="18" charset="0"/>
              </a:rPr>
              <a:t>.</a:t>
            </a:r>
          </a:p>
          <a:p>
            <a:pPr lvl="0">
              <a:defRPr sz="2400">
                <a:solidFill>
                  <a:srgbClr val="282828"/>
                </a:solidFill>
              </a:defRPr>
            </a:pPr>
            <a:r>
              <a:rPr lang="ru-RU" sz="2400" dirty="0" err="1">
                <a:solidFill>
                  <a:srgbClr val="282828"/>
                </a:solidFill>
                <a:cs typeface="Times New Roman" pitchFamily="18" charset="0"/>
              </a:rPr>
              <a:t>Другий</a:t>
            </a:r>
            <a:r>
              <a:rPr lang="ru-RU" sz="2400" dirty="0">
                <a:solidFill>
                  <a:srgbClr val="282828"/>
                </a:solidFill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282828"/>
                </a:solidFill>
                <a:cs typeface="Times New Roman" pitchFamily="18" charset="0"/>
              </a:rPr>
              <a:t>відображає</a:t>
            </a:r>
            <a:r>
              <a:rPr lang="ru-RU" sz="2400" dirty="0">
                <a:solidFill>
                  <a:srgbClr val="282828"/>
                </a:solidFill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282828"/>
                </a:solidFill>
                <a:cs typeface="Times New Roman" pitchFamily="18" charset="0"/>
              </a:rPr>
              <a:t>почуття</a:t>
            </a:r>
            <a:r>
              <a:rPr lang="ru-RU" sz="2400" dirty="0">
                <a:solidFill>
                  <a:srgbClr val="282828"/>
                </a:solidFill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282828"/>
                </a:solidFill>
                <a:cs typeface="Times New Roman" pitchFamily="18" charset="0"/>
              </a:rPr>
              <a:t>емпатичною</a:t>
            </a:r>
            <a:r>
              <a:rPr lang="ru-RU" sz="2400" dirty="0">
                <a:solidFill>
                  <a:srgbClr val="282828"/>
                </a:solidFill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282828"/>
                </a:solidFill>
                <a:cs typeface="Times New Roman" pitchFamily="18" charset="0"/>
              </a:rPr>
              <a:t>фразою</a:t>
            </a:r>
            <a:endParaRPr lang="uk-UA" dirty="0">
              <a:cs typeface="Times New Roman" pitchFamily="18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03" y="4188952"/>
            <a:ext cx="2762250" cy="16573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294" y="1706106"/>
            <a:ext cx="2390775" cy="19145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0681" y="5017627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30081"/>
            <a:ext cx="51752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6047" y="365760"/>
            <a:ext cx="251190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Рефлексія</a:t>
            </a:r>
            <a:endParaRPr sz="4000" b="1" dirty="0">
              <a:solidFill>
                <a:srgbClr val="2C3E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880497"/>
            <a:ext cx="6238118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Ø"/>
              <a:defRPr sz="2400">
                <a:solidFill>
                  <a:srgbClr val="282828"/>
                </a:solidFill>
              </a:defRPr>
            </a:pPr>
            <a:r>
              <a:rPr dirty="0" err="1" smtClean="0">
                <a:latin typeface="+mj-lt"/>
                <a:cs typeface="Times New Roman" pitchFamily="18" charset="0"/>
              </a:rPr>
              <a:t>Яку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емоцію</a:t>
            </a:r>
            <a:r>
              <a:rPr dirty="0" smtClean="0">
                <a:latin typeface="+mj-lt"/>
                <a:cs typeface="Times New Roman" pitchFamily="18" charset="0"/>
              </a:rPr>
              <a:t> я </a:t>
            </a:r>
            <a:r>
              <a:rPr dirty="0" err="1" smtClean="0">
                <a:latin typeface="+mj-lt"/>
                <a:cs typeface="Times New Roman" pitchFamily="18" charset="0"/>
              </a:rPr>
              <a:t>сьогодні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усвідомив</a:t>
            </a:r>
            <a:r>
              <a:rPr dirty="0" smtClean="0">
                <a:latin typeface="+mj-lt"/>
                <a:cs typeface="Times New Roman" pitchFamily="18" charset="0"/>
              </a:rPr>
              <a:t>?</a:t>
            </a:r>
          </a:p>
          <a:p>
            <a:pPr marL="342900" indent="-342900">
              <a:buFont typeface="Wingdings" pitchFamily="2" charset="2"/>
              <a:buChar char="Ø"/>
              <a:defRPr sz="2400">
                <a:solidFill>
                  <a:srgbClr val="282828"/>
                </a:solidFill>
              </a:defRPr>
            </a:pPr>
            <a:r>
              <a:rPr dirty="0" err="1" smtClean="0">
                <a:latin typeface="+mj-lt"/>
                <a:cs typeface="Times New Roman" pitchFamily="18" charset="0"/>
              </a:rPr>
              <a:t>Яку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емоцію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інших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тепер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легше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розпізнати</a:t>
            </a:r>
            <a:r>
              <a:rPr dirty="0" smtClean="0">
                <a:latin typeface="+mj-lt"/>
                <a:cs typeface="Times New Roman" pitchFamily="18" charset="0"/>
              </a:rPr>
              <a:t>?</a:t>
            </a:r>
          </a:p>
          <a:p>
            <a:pPr marL="342900" indent="-342900">
              <a:buFont typeface="Wingdings" pitchFamily="2" charset="2"/>
              <a:buChar char="Ø"/>
              <a:defRPr sz="2400">
                <a:solidFill>
                  <a:srgbClr val="282828"/>
                </a:solidFill>
              </a:defRPr>
            </a:pPr>
            <a:r>
              <a:rPr dirty="0" err="1" smtClean="0">
                <a:latin typeface="+mj-lt"/>
                <a:cs typeface="Times New Roman" pitchFamily="18" charset="0"/>
              </a:rPr>
              <a:t>Моя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емоційна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суперсила</a:t>
            </a:r>
            <a:r>
              <a:rPr dirty="0" smtClean="0">
                <a:latin typeface="+mj-lt"/>
                <a:cs typeface="Times New Roman" pitchFamily="18" charset="0"/>
              </a:rPr>
              <a:t>.</a:t>
            </a:r>
            <a:endParaRPr dirty="0">
              <a:latin typeface="+mj-lt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74618" y="3244472"/>
            <a:ext cx="4572000" cy="292387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 sz="2400">
                <a:solidFill>
                  <a:srgbClr val="282828"/>
                </a:solidFill>
              </a:defRPr>
            </a:pPr>
            <a:endParaRPr lang="ru-RU" sz="2400" dirty="0" smtClean="0">
              <a:solidFill>
                <a:srgbClr val="282828"/>
              </a:solidFill>
            </a:endParaRPr>
          </a:p>
          <a:p>
            <a:pPr lvl="0">
              <a:defRPr sz="2400">
                <a:solidFill>
                  <a:srgbClr val="282828"/>
                </a:solidFill>
              </a:defRPr>
            </a:pPr>
            <a:r>
              <a:rPr lang="ru-RU" sz="4000" b="1" dirty="0" err="1" smtClean="0">
                <a:solidFill>
                  <a:srgbClr val="282828"/>
                </a:solidFill>
                <a:latin typeface="+mj-lt"/>
                <a:cs typeface="Times New Roman" pitchFamily="18" charset="0"/>
              </a:rPr>
              <a:t>Роздумайте</a:t>
            </a:r>
            <a:r>
              <a:rPr lang="ru-RU" sz="4000" b="1" dirty="0" smtClean="0">
                <a:solidFill>
                  <a:srgbClr val="282828"/>
                </a:solidFill>
                <a:latin typeface="+mj-lt"/>
                <a:cs typeface="Times New Roman" pitchFamily="18" charset="0"/>
              </a:rPr>
              <a:t>:</a:t>
            </a:r>
          </a:p>
          <a:p>
            <a:pPr lvl="0">
              <a:defRPr sz="2400">
                <a:solidFill>
                  <a:srgbClr val="282828"/>
                </a:solidFill>
              </a:defRPr>
            </a:pPr>
            <a:endParaRPr lang="ru-RU" sz="2400" dirty="0">
              <a:solidFill>
                <a:srgbClr val="282828"/>
              </a:solidFill>
            </a:endParaRPr>
          </a:p>
          <a:p>
            <a:pPr marL="342900" lvl="0" indent="-342900">
              <a:buFont typeface="Wingdings" pitchFamily="2" charset="2"/>
              <a:buChar char="Ø"/>
              <a:defRPr sz="2400">
                <a:solidFill>
                  <a:srgbClr val="282828"/>
                </a:solidFill>
              </a:defRPr>
            </a:pPr>
            <a:r>
              <a:rPr lang="ru-RU" sz="2400" dirty="0" err="1" smtClean="0">
                <a:solidFill>
                  <a:srgbClr val="282828"/>
                </a:solidFill>
              </a:rPr>
              <a:t>Самозайнятість</a:t>
            </a:r>
            <a:r>
              <a:rPr lang="ru-RU" sz="2400" dirty="0" smtClean="0">
                <a:solidFill>
                  <a:srgbClr val="282828"/>
                </a:solidFill>
              </a:rPr>
              <a:t> </a:t>
            </a:r>
            <a:r>
              <a:rPr lang="ru-RU" sz="2400" dirty="0">
                <a:solidFill>
                  <a:srgbClr val="282828"/>
                </a:solidFill>
              </a:rPr>
              <a:t>— </a:t>
            </a:r>
            <a:r>
              <a:rPr lang="ru-RU" sz="2400" dirty="0" err="1">
                <a:solidFill>
                  <a:srgbClr val="282828"/>
                </a:solidFill>
              </a:rPr>
              <a:t>це</a:t>
            </a:r>
            <a:r>
              <a:rPr lang="ru-RU" sz="2400" dirty="0">
                <a:solidFill>
                  <a:srgbClr val="282828"/>
                </a:solidFill>
              </a:rPr>
              <a:t> про тебе?</a:t>
            </a:r>
          </a:p>
          <a:p>
            <a:pPr marL="342900" lvl="0" indent="-342900">
              <a:buFont typeface="Wingdings" pitchFamily="2" charset="2"/>
              <a:buChar char="Ø"/>
              <a:defRPr sz="2400">
                <a:solidFill>
                  <a:srgbClr val="282828"/>
                </a:solidFill>
              </a:defRPr>
            </a:pPr>
            <a:r>
              <a:rPr lang="ru-RU" sz="2400" dirty="0">
                <a:solidFill>
                  <a:srgbClr val="282828"/>
                </a:solidFill>
              </a:rPr>
              <a:t>Як </a:t>
            </a:r>
            <a:r>
              <a:rPr lang="ru-RU" sz="2400" dirty="0" err="1">
                <a:solidFill>
                  <a:srgbClr val="282828"/>
                </a:solidFill>
              </a:rPr>
              <a:t>емоційний</a:t>
            </a:r>
            <a:r>
              <a:rPr lang="ru-RU" sz="2400" dirty="0">
                <a:solidFill>
                  <a:srgbClr val="282828"/>
                </a:solidFill>
              </a:rPr>
              <a:t> </a:t>
            </a:r>
            <a:r>
              <a:rPr lang="ru-RU" sz="2400" dirty="0" err="1">
                <a:solidFill>
                  <a:srgbClr val="282828"/>
                </a:solidFill>
              </a:rPr>
              <a:t>інтелект</a:t>
            </a:r>
            <a:r>
              <a:rPr lang="ru-RU" sz="2400" dirty="0">
                <a:solidFill>
                  <a:srgbClr val="282828"/>
                </a:solidFill>
              </a:rPr>
              <a:t> </a:t>
            </a:r>
            <a:r>
              <a:rPr lang="ru-RU" sz="2400" dirty="0" err="1">
                <a:solidFill>
                  <a:srgbClr val="282828"/>
                </a:solidFill>
              </a:rPr>
              <a:t>допоможе</a:t>
            </a:r>
            <a:r>
              <a:rPr lang="ru-RU" sz="2400" dirty="0">
                <a:solidFill>
                  <a:srgbClr val="282828"/>
                </a:solidFill>
              </a:rPr>
              <a:t> </a:t>
            </a:r>
            <a:r>
              <a:rPr lang="ru-RU" sz="2400" dirty="0" err="1">
                <a:solidFill>
                  <a:srgbClr val="282828"/>
                </a:solidFill>
              </a:rPr>
              <a:t>працювати</a:t>
            </a:r>
            <a:r>
              <a:rPr lang="ru-RU" sz="2400" dirty="0">
                <a:solidFill>
                  <a:srgbClr val="282828"/>
                </a:solidFill>
              </a:rPr>
              <a:t> на </a:t>
            </a:r>
            <a:r>
              <a:rPr lang="ru-RU" sz="2400" dirty="0" smtClean="0">
                <a:solidFill>
                  <a:srgbClr val="282828"/>
                </a:solidFill>
              </a:rPr>
              <a:t>себе.</a:t>
            </a:r>
            <a:endParaRPr lang="uk-UA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4633768"/>
            <a:ext cx="62230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6269" y="400798"/>
            <a:ext cx="1346204" cy="9593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0091" y="365760"/>
            <a:ext cx="434381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Щоденник</a:t>
            </a:r>
            <a:r>
              <a:rPr sz="4000" b="1" dirty="0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dirty="0" err="1">
                <a:solidFill>
                  <a:srgbClr val="2C3E50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endParaRPr sz="4000" b="1" dirty="0">
              <a:solidFill>
                <a:srgbClr val="2C3E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952817"/>
            <a:ext cx="6864572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ü"/>
              <a:defRPr sz="2400">
                <a:solidFill>
                  <a:srgbClr val="282828"/>
                </a:solidFill>
              </a:defRPr>
            </a:pPr>
            <a:r>
              <a:rPr dirty="0"/>
              <a:t>3 </a:t>
            </a:r>
            <a:r>
              <a:rPr dirty="0" err="1"/>
              <a:t>дні</a:t>
            </a:r>
            <a:r>
              <a:rPr dirty="0"/>
              <a:t> </a:t>
            </a:r>
            <a:r>
              <a:rPr dirty="0" err="1"/>
              <a:t>спостерігайте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емоціями</a:t>
            </a:r>
            <a:r>
              <a:rPr dirty="0"/>
              <a:t>.</a:t>
            </a:r>
          </a:p>
          <a:p>
            <a:pPr marL="342900" indent="-342900">
              <a:buFont typeface="Wingdings" pitchFamily="2" charset="2"/>
              <a:buChar char="ü"/>
              <a:defRPr sz="2400">
                <a:solidFill>
                  <a:srgbClr val="282828"/>
                </a:solidFill>
              </a:defRPr>
            </a:pPr>
            <a:r>
              <a:rPr dirty="0" err="1"/>
              <a:t>Ранок</a:t>
            </a:r>
            <a:r>
              <a:rPr dirty="0"/>
              <a:t>, </a:t>
            </a:r>
            <a:r>
              <a:rPr dirty="0" err="1"/>
              <a:t>обід</a:t>
            </a:r>
            <a:r>
              <a:rPr dirty="0"/>
              <a:t>, </a:t>
            </a:r>
            <a:r>
              <a:rPr dirty="0" err="1"/>
              <a:t>вечір</a:t>
            </a:r>
            <a:r>
              <a:rPr dirty="0"/>
              <a:t>.</a:t>
            </a:r>
          </a:p>
          <a:p>
            <a:pPr marL="342900" indent="-342900">
              <a:buFont typeface="Wingdings" pitchFamily="2" charset="2"/>
              <a:buChar char="ü"/>
              <a:defRPr sz="2400">
                <a:solidFill>
                  <a:srgbClr val="282828"/>
                </a:solidFill>
              </a:defRPr>
            </a:pPr>
            <a:r>
              <a:rPr dirty="0" err="1"/>
              <a:t>Що</a:t>
            </a:r>
            <a:r>
              <a:rPr dirty="0"/>
              <a:t> </a:t>
            </a:r>
            <a:r>
              <a:rPr dirty="0" err="1"/>
              <a:t>відчував</a:t>
            </a:r>
            <a:r>
              <a:rPr dirty="0"/>
              <a:t>? </a:t>
            </a:r>
            <a:r>
              <a:rPr dirty="0" err="1"/>
              <a:t>Що</a:t>
            </a:r>
            <a:r>
              <a:rPr dirty="0"/>
              <a:t> </a:t>
            </a:r>
            <a:r>
              <a:rPr dirty="0" err="1"/>
              <a:t>стало</a:t>
            </a:r>
            <a:r>
              <a:rPr dirty="0"/>
              <a:t> </a:t>
            </a:r>
            <a:r>
              <a:rPr dirty="0" err="1"/>
              <a:t>причиною</a:t>
            </a:r>
            <a:r>
              <a:rPr dirty="0"/>
              <a:t>? </a:t>
            </a:r>
            <a:r>
              <a:rPr dirty="0" err="1"/>
              <a:t>Яка</a:t>
            </a:r>
            <a:r>
              <a:rPr dirty="0"/>
              <a:t> </a:t>
            </a:r>
            <a:r>
              <a:rPr dirty="0" err="1"/>
              <a:t>реакція</a:t>
            </a:r>
            <a:r>
              <a:rPr dirty="0"/>
              <a:t>?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863" y="2412956"/>
            <a:ext cx="6789737" cy="4674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972" y="165596"/>
            <a:ext cx="1365028" cy="160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72" y="3520209"/>
            <a:ext cx="981075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255474"/>
            <a:ext cx="4572000" cy="207005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uk-UA" b="1" dirty="0">
                <a:solidFill>
                  <a:srgbClr val="0070C0"/>
                </a:solidFill>
                <a:latin typeface="+mj-lt"/>
                <a:ea typeface="Calibri"/>
                <a:cs typeface="Times New Roman"/>
              </a:rPr>
              <a:t>ЗАПАМ’ЯТАЙ: </a:t>
            </a:r>
            <a:endParaRPr lang="uk-UA" sz="1600" dirty="0">
              <a:solidFill>
                <a:srgbClr val="0070C0"/>
              </a:solidFill>
              <a:latin typeface="+mj-lt"/>
              <a:ea typeface="Calibri"/>
              <a:cs typeface="Times New Roman"/>
            </a:endParaRPr>
          </a:p>
          <a:p>
            <a:pPr marL="449580" indent="449580">
              <a:spcAft>
                <a:spcPts val="0"/>
              </a:spcAft>
            </a:pPr>
            <a:r>
              <a:rPr lang="uk-UA" b="1" dirty="0">
                <a:solidFill>
                  <a:srgbClr val="00B050"/>
                </a:solidFill>
                <a:latin typeface="+mj-lt"/>
                <a:ea typeface="Calibri"/>
                <a:cs typeface="Times New Roman"/>
              </a:rPr>
              <a:t>ТИ НЕ ПАСАЖИР СВОЇХ ЕМОЦІЙ, А </a:t>
            </a:r>
            <a:r>
              <a:rPr lang="uk-UA" b="1" dirty="0">
                <a:solidFill>
                  <a:srgbClr val="C00000"/>
                </a:solidFill>
                <a:latin typeface="+mj-lt"/>
                <a:ea typeface="Calibri"/>
                <a:cs typeface="Times New Roman"/>
              </a:rPr>
              <a:t>КАПІТАН СВОГО ЖИТТЯ.</a:t>
            </a:r>
            <a:endParaRPr lang="uk-UA" sz="1600" dirty="0">
              <a:solidFill>
                <a:srgbClr val="C00000"/>
              </a:solidFill>
              <a:latin typeface="+mj-lt"/>
              <a:ea typeface="Calibri"/>
              <a:cs typeface="Times New Roman"/>
            </a:endParaRPr>
          </a:p>
          <a:p>
            <a:pPr indent="449580">
              <a:spcAft>
                <a:spcPts val="0"/>
              </a:spcAft>
            </a:pPr>
            <a:r>
              <a:rPr lang="uk-UA" b="1" dirty="0">
                <a:solidFill>
                  <a:srgbClr val="0070C0"/>
                </a:solidFill>
                <a:latin typeface="+mj-lt"/>
                <a:ea typeface="Calibri"/>
                <a:cs typeface="Times New Roman"/>
              </a:rPr>
              <a:t>КЕРУЙ</a:t>
            </a:r>
            <a:r>
              <a:rPr lang="uk-UA" b="1" dirty="0">
                <a:solidFill>
                  <a:srgbClr val="00B050"/>
                </a:solidFill>
                <a:latin typeface="+mj-lt"/>
                <a:ea typeface="Calibri"/>
                <a:cs typeface="Times New Roman"/>
              </a:rPr>
              <a:t>, </a:t>
            </a:r>
            <a:r>
              <a:rPr lang="uk-UA" b="1" dirty="0" smtClean="0">
                <a:solidFill>
                  <a:srgbClr val="00B050"/>
                </a:solidFill>
                <a:latin typeface="+mj-lt"/>
                <a:ea typeface="Calibri"/>
                <a:cs typeface="Times New Roman"/>
              </a:rPr>
              <a:t>А НЕ </a:t>
            </a:r>
            <a:r>
              <a:rPr lang="uk-UA" b="1" dirty="0">
                <a:solidFill>
                  <a:srgbClr val="00B050"/>
                </a:solidFill>
                <a:latin typeface="+mj-lt"/>
                <a:ea typeface="Calibri"/>
                <a:cs typeface="Times New Roman"/>
              </a:rPr>
              <a:t>ПРОСТО ПЛИВИ ЗА ТЕЧІЄЮ!</a:t>
            </a:r>
            <a:endParaRPr lang="uk-UA" sz="1600" dirty="0">
              <a:solidFill>
                <a:srgbClr val="00B050"/>
              </a:solidFill>
              <a:latin typeface="+mj-lt"/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>
                <a:latin typeface="Times New Roman"/>
                <a:ea typeface="Calibri"/>
              </a:rPr>
              <a:t/>
            </a:r>
            <a:br>
              <a:rPr lang="uk-UA" b="1" dirty="0">
                <a:latin typeface="Times New Roman"/>
                <a:ea typeface="Calibri"/>
              </a:rPr>
            </a:br>
            <a:r>
              <a:rPr lang="uk-UA" b="1" dirty="0">
                <a:latin typeface="Times New Roman"/>
                <a:ea typeface="Calibri"/>
                <a:cs typeface="Times New Roman"/>
              </a:rPr>
              <a:t> </a:t>
            </a:r>
            <a:endParaRPr lang="uk-UA" sz="1600" dirty="0">
              <a:ea typeface="Calibri"/>
              <a:cs typeface="Times New Roman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155392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332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41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70143" y="365760"/>
            <a:ext cx="560371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Вправа</a:t>
            </a:r>
            <a:r>
              <a:rPr sz="40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: </a:t>
            </a:r>
            <a:r>
              <a:rPr lang="uk-UA" sz="4000" b="1" dirty="0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"</a:t>
            </a:r>
            <a:r>
              <a:rPr sz="4000" b="1" dirty="0" err="1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Погода</a:t>
            </a:r>
            <a:r>
              <a:rPr sz="4000" b="1" dirty="0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 </a:t>
            </a:r>
            <a:r>
              <a:rPr sz="40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у </a:t>
            </a:r>
            <a:r>
              <a:rPr sz="4000" b="1" dirty="0" err="1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душі</a:t>
            </a:r>
            <a:r>
              <a:rPr lang="uk-UA" sz="4000" b="1" dirty="0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"</a:t>
            </a:r>
            <a:endParaRPr sz="4000" b="1" dirty="0">
              <a:solidFill>
                <a:srgbClr val="0070C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5091779" cy="41549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82828"/>
                </a:solidFill>
              </a:defRPr>
            </a:pPr>
            <a:r>
              <a:rPr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Яка</a:t>
            </a:r>
            <a:r>
              <a:rPr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погода</a:t>
            </a:r>
            <a:r>
              <a:rPr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зараз</a:t>
            </a:r>
            <a:r>
              <a:rPr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у </a:t>
            </a:r>
            <a:r>
              <a:rPr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твоїй</a:t>
            </a:r>
            <a:r>
              <a:rPr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душі</a:t>
            </a:r>
            <a:r>
              <a:rPr b="1" dirty="0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?</a:t>
            </a:r>
            <a:endParaRPr lang="uk-UA" b="1" dirty="0" smtClean="0">
              <a:solidFill>
                <a:srgbClr val="0070C0"/>
              </a:solidFill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endParaRPr dirty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dirty="0">
                <a:latin typeface="+mj-lt"/>
                <a:cs typeface="Times New Roman" pitchFamily="18" charset="0"/>
              </a:rPr>
              <a:t>☀ </a:t>
            </a:r>
            <a:r>
              <a:rPr dirty="0" err="1">
                <a:latin typeface="+mj-lt"/>
                <a:cs typeface="Times New Roman" pitchFamily="18" charset="0"/>
              </a:rPr>
              <a:t>Сонячно</a:t>
            </a:r>
            <a:endParaRPr dirty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lang="uk-UA" dirty="0" smtClean="0">
                <a:latin typeface="+mj-lt"/>
                <a:cs typeface="Times New Roman" pitchFamily="18" charset="0"/>
              </a:rPr>
              <a:t>			</a:t>
            </a:r>
            <a:r>
              <a:rPr dirty="0" err="1" smtClean="0">
                <a:latin typeface="+mj-lt"/>
                <a:cs typeface="Times New Roman" pitchFamily="18" charset="0"/>
              </a:rPr>
              <a:t>Гроза</a:t>
            </a:r>
            <a:endParaRPr lang="uk-UA" dirty="0" smtClean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endParaRPr dirty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lang="uk-UA" dirty="0" smtClean="0">
                <a:latin typeface="+mj-lt"/>
                <a:cs typeface="Times New Roman" pitchFamily="18" charset="0"/>
              </a:rPr>
              <a:t>					</a:t>
            </a:r>
            <a:r>
              <a:rPr dirty="0" err="1" smtClean="0">
                <a:latin typeface="+mj-lt"/>
                <a:cs typeface="Times New Roman" pitchFamily="18" charset="0"/>
              </a:rPr>
              <a:t>Туман</a:t>
            </a:r>
            <a:endParaRPr lang="uk-UA" dirty="0" smtClean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endParaRPr dirty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lang="uk-UA" dirty="0" smtClean="0">
                <a:latin typeface="+mj-lt"/>
                <a:cs typeface="Times New Roman" pitchFamily="18" charset="0"/>
              </a:rPr>
              <a:t>					</a:t>
            </a:r>
            <a:r>
              <a:rPr dirty="0" err="1" smtClean="0">
                <a:latin typeface="+mj-lt"/>
                <a:cs typeface="Times New Roman" pitchFamily="18" charset="0"/>
              </a:rPr>
              <a:t>Мінлива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хмарність</a:t>
            </a:r>
            <a:endParaRPr lang="uk-UA" dirty="0" smtClean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endParaRPr lang="uk-UA" dirty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endParaRPr lang="uk-UA" dirty="0" smtClean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lang="ru-RU" dirty="0" err="1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Поясніть</a:t>
            </a:r>
            <a:r>
              <a:rPr lang="ru-RU" dirty="0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: </a:t>
            </a:r>
            <a:r>
              <a:rPr lang="ru-RU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чому</a:t>
            </a:r>
            <a:r>
              <a:rPr lang="ru-RU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саме</a:t>
            </a:r>
            <a:r>
              <a:rPr lang="ru-RU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така</a:t>
            </a:r>
            <a:r>
              <a:rPr lang="ru-RU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«погода</a:t>
            </a:r>
            <a:r>
              <a:rPr lang="ru-RU" b="1" dirty="0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»?</a:t>
            </a:r>
            <a:endParaRPr dirty="0">
              <a:solidFill>
                <a:srgbClr val="0070C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384" y="2147455"/>
            <a:ext cx="1895475" cy="24098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197" y="3352367"/>
            <a:ext cx="1672325" cy="1620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952" y="4973349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47346" y="534786"/>
            <a:ext cx="976654" cy="561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4077" y="365760"/>
            <a:ext cx="379584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chemeClr val="accent1"/>
                </a:solidFill>
                <a:cs typeface="Times New Roman" pitchFamily="18" charset="0"/>
              </a:rPr>
              <a:t>Що</a:t>
            </a:r>
            <a:r>
              <a:rPr sz="4000" b="1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sz="4000" b="1" dirty="0" err="1">
                <a:solidFill>
                  <a:schemeClr val="accent1"/>
                </a:solidFill>
                <a:cs typeface="Times New Roman" pitchFamily="18" charset="0"/>
              </a:rPr>
              <a:t>таке</a:t>
            </a:r>
            <a:r>
              <a:rPr sz="4000" b="1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sz="4000" b="1" dirty="0" err="1" smtClean="0">
                <a:solidFill>
                  <a:schemeClr val="accent1"/>
                </a:solidFill>
                <a:cs typeface="Times New Roman" pitchFamily="18" charset="0"/>
              </a:rPr>
              <a:t>емоції</a:t>
            </a:r>
            <a:r>
              <a:rPr lang="uk-UA" sz="4000" b="1" dirty="0" smtClean="0">
                <a:solidFill>
                  <a:schemeClr val="accent1"/>
                </a:solidFill>
                <a:cs typeface="Times New Roman" pitchFamily="18" charset="0"/>
              </a:rPr>
              <a:t>?</a:t>
            </a:r>
            <a:endParaRPr sz="4000" b="1" dirty="0">
              <a:solidFill>
                <a:schemeClr val="accent1"/>
              </a:solidFill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862" y="1573876"/>
            <a:ext cx="8542275" cy="31085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82828"/>
                </a:solidFill>
              </a:defRPr>
            </a:pPr>
            <a:r>
              <a:rPr lang="ru-RU" sz="2800" dirty="0" err="1">
                <a:latin typeface="+mj-lt"/>
                <a:cs typeface="Times New Roman" pitchFamily="18" charset="0"/>
              </a:rPr>
              <a:t>Емоції</a:t>
            </a:r>
            <a:r>
              <a:rPr lang="ru-RU" sz="2800" dirty="0">
                <a:latin typeface="+mj-lt"/>
                <a:cs typeface="Times New Roman" pitchFamily="18" charset="0"/>
              </a:rPr>
              <a:t> </a:t>
            </a:r>
            <a:r>
              <a:rPr lang="ru-RU" sz="2800" dirty="0" smtClean="0">
                <a:latin typeface="+mj-lt"/>
                <a:cs typeface="Times New Roman" pitchFamily="18" charset="0"/>
              </a:rPr>
              <a:t>- </a:t>
            </a:r>
            <a:r>
              <a:rPr lang="ru-RU" sz="2800" dirty="0" err="1">
                <a:latin typeface="+mj-lt"/>
                <a:cs typeface="Times New Roman" pitchFamily="18" charset="0"/>
              </a:rPr>
              <a:t>це</a:t>
            </a:r>
            <a:r>
              <a:rPr lang="ru-RU" sz="2800" dirty="0">
                <a:latin typeface="+mj-lt"/>
                <a:cs typeface="Times New Roman" pitchFamily="18" charset="0"/>
              </a:rPr>
              <a:t> </a:t>
            </a:r>
            <a:r>
              <a:rPr lang="ru-RU" sz="2800" dirty="0" err="1">
                <a:latin typeface="+mj-lt"/>
                <a:cs typeface="Times New Roman" pitchFamily="18" charset="0"/>
              </a:rPr>
              <a:t>природна</a:t>
            </a:r>
            <a:r>
              <a:rPr lang="ru-RU" sz="2800" dirty="0">
                <a:latin typeface="+mj-lt"/>
                <a:cs typeface="Times New Roman" pitchFamily="18" charset="0"/>
              </a:rPr>
              <a:t> </a:t>
            </a:r>
            <a:r>
              <a:rPr lang="ru-RU" sz="2800" dirty="0" err="1">
                <a:latin typeface="+mj-lt"/>
                <a:cs typeface="Times New Roman" pitchFamily="18" charset="0"/>
              </a:rPr>
              <a:t>частина</a:t>
            </a:r>
            <a:r>
              <a:rPr lang="ru-RU" sz="2800" dirty="0">
                <a:latin typeface="+mj-lt"/>
                <a:cs typeface="Times New Roman" pitchFamily="18" charset="0"/>
              </a:rPr>
              <a:t> </a:t>
            </a:r>
            <a:r>
              <a:rPr lang="ru-RU" sz="2800" dirty="0" err="1">
                <a:latin typeface="+mj-lt"/>
                <a:cs typeface="Times New Roman" pitchFamily="18" charset="0"/>
              </a:rPr>
              <a:t>нашого</a:t>
            </a:r>
            <a:r>
              <a:rPr lang="ru-RU" sz="2800" dirty="0">
                <a:latin typeface="+mj-lt"/>
                <a:cs typeface="Times New Roman" pitchFamily="18" charset="0"/>
              </a:rPr>
              <a:t> </a:t>
            </a:r>
            <a:r>
              <a:rPr lang="ru-RU" sz="2800" dirty="0" err="1">
                <a:latin typeface="+mj-lt"/>
                <a:cs typeface="Times New Roman" pitchFamily="18" charset="0"/>
              </a:rPr>
              <a:t>життя</a:t>
            </a:r>
            <a:r>
              <a:rPr lang="ru-RU" sz="2800" dirty="0" smtClean="0">
                <a:latin typeface="+mj-lt"/>
                <a:cs typeface="Times New Roman" pitchFamily="18" charset="0"/>
              </a:rPr>
              <a:t>.</a:t>
            </a: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lang="ru-RU" sz="2800" dirty="0">
                <a:latin typeface="+mj-lt"/>
                <a:cs typeface="Times New Roman" pitchFamily="18" charset="0"/>
              </a:rPr>
              <a:t/>
            </a:r>
            <a:br>
              <a:rPr lang="ru-RU" sz="2800" dirty="0">
                <a:latin typeface="+mj-lt"/>
                <a:cs typeface="Times New Roman" pitchFamily="18" charset="0"/>
              </a:rPr>
            </a:br>
            <a:r>
              <a:rPr lang="ru-RU" sz="2800" dirty="0" err="1">
                <a:latin typeface="+mj-lt"/>
                <a:cs typeface="Times New Roman" pitchFamily="18" charset="0"/>
              </a:rPr>
              <a:t>Важливо</a:t>
            </a:r>
            <a:r>
              <a:rPr lang="ru-RU" sz="2800" dirty="0">
                <a:latin typeface="+mj-lt"/>
                <a:cs typeface="Times New Roman" pitchFamily="18" charset="0"/>
              </a:rPr>
              <a:t> не </a:t>
            </a:r>
            <a:r>
              <a:rPr lang="ru-RU" sz="2800" dirty="0" err="1">
                <a:latin typeface="+mj-lt"/>
                <a:cs typeface="Times New Roman" pitchFamily="18" charset="0"/>
              </a:rPr>
              <a:t>придушувати</a:t>
            </a:r>
            <a:r>
              <a:rPr lang="ru-RU" sz="2800" dirty="0">
                <a:latin typeface="+mj-lt"/>
                <a:cs typeface="Times New Roman" pitchFamily="18" charset="0"/>
              </a:rPr>
              <a:t> </a:t>
            </a:r>
            <a:r>
              <a:rPr lang="ru-RU" sz="2800" dirty="0" err="1">
                <a:latin typeface="+mj-lt"/>
                <a:cs typeface="Times New Roman" pitchFamily="18" charset="0"/>
              </a:rPr>
              <a:t>їх</a:t>
            </a:r>
            <a:r>
              <a:rPr lang="ru-RU" sz="2800" dirty="0">
                <a:latin typeface="+mj-lt"/>
                <a:cs typeface="Times New Roman" pitchFamily="18" charset="0"/>
              </a:rPr>
              <a:t>, а </a:t>
            </a:r>
            <a:endParaRPr lang="ru-RU" sz="2800" dirty="0" smtClean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lang="ru-RU" sz="2800" b="1" dirty="0" err="1" smtClean="0">
                <a:latin typeface="+mj-lt"/>
                <a:cs typeface="Times New Roman" pitchFamily="18" charset="0"/>
              </a:rPr>
              <a:t>навчитися</a:t>
            </a:r>
            <a:r>
              <a:rPr lang="ru-RU" sz="2800" b="1" dirty="0" smtClean="0">
                <a:latin typeface="+mj-lt"/>
                <a:cs typeface="Times New Roman" pitchFamily="18" charset="0"/>
              </a:rPr>
              <a:t> </a:t>
            </a:r>
            <a:r>
              <a:rPr lang="ru-RU" sz="2800" b="1" dirty="0" err="1">
                <a:latin typeface="+mj-lt"/>
                <a:cs typeface="Times New Roman" pitchFamily="18" charset="0"/>
              </a:rPr>
              <a:t>розуміти</a:t>
            </a:r>
            <a:r>
              <a:rPr lang="ru-RU" sz="2800" b="1" dirty="0">
                <a:latin typeface="+mj-lt"/>
                <a:cs typeface="Times New Roman" pitchFamily="18" charset="0"/>
              </a:rPr>
              <a:t> та </a:t>
            </a:r>
            <a:r>
              <a:rPr lang="ru-RU" sz="2800" b="1" dirty="0" err="1">
                <a:latin typeface="+mj-lt"/>
                <a:cs typeface="Times New Roman" pitchFamily="18" charset="0"/>
              </a:rPr>
              <a:t>керувати</a:t>
            </a:r>
            <a:r>
              <a:rPr lang="ru-RU" sz="2800" b="1" dirty="0">
                <a:latin typeface="+mj-lt"/>
                <a:cs typeface="Times New Roman" pitchFamily="18" charset="0"/>
              </a:rPr>
              <a:t> ними. </a:t>
            </a:r>
            <a:endParaRPr lang="ru-RU" sz="2800" b="1" dirty="0" smtClean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endParaRPr lang="ru-RU" sz="2800" b="1" dirty="0" smtClean="0">
              <a:latin typeface="+mj-lt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sz="2800" dirty="0" err="1" smtClean="0">
                <a:latin typeface="+mj-lt"/>
                <a:cs typeface="Times New Roman" pitchFamily="18" charset="0"/>
              </a:rPr>
              <a:t>Емоції</a:t>
            </a:r>
            <a:r>
              <a:rPr sz="2800" dirty="0" smtClean="0">
                <a:latin typeface="+mj-lt"/>
                <a:cs typeface="Times New Roman" pitchFamily="18" charset="0"/>
              </a:rPr>
              <a:t> </a:t>
            </a:r>
            <a:r>
              <a:rPr lang="uk-UA" sz="2800" dirty="0" smtClean="0">
                <a:latin typeface="+mj-lt"/>
                <a:cs typeface="Times New Roman" pitchFamily="18" charset="0"/>
              </a:rPr>
              <a:t>-</a:t>
            </a:r>
            <a:r>
              <a:rPr sz="2800" dirty="0" smtClean="0">
                <a:latin typeface="+mj-lt"/>
                <a:cs typeface="Times New Roman" pitchFamily="18" charset="0"/>
              </a:rPr>
              <a:t> </a:t>
            </a:r>
            <a:r>
              <a:rPr sz="2800" dirty="0" err="1">
                <a:latin typeface="+mj-lt"/>
                <a:cs typeface="Times New Roman" pitchFamily="18" charset="0"/>
              </a:rPr>
              <a:t>це</a:t>
            </a:r>
            <a:r>
              <a:rPr sz="2800" dirty="0">
                <a:latin typeface="+mj-lt"/>
                <a:cs typeface="Times New Roman" pitchFamily="18" charset="0"/>
              </a:rPr>
              <a:t> </a:t>
            </a:r>
            <a:r>
              <a:rPr sz="2800" dirty="0" err="1">
                <a:latin typeface="+mj-lt"/>
                <a:cs typeface="Times New Roman" pitchFamily="18" charset="0"/>
              </a:rPr>
              <a:t>не</a:t>
            </a:r>
            <a:r>
              <a:rPr sz="2800" dirty="0">
                <a:latin typeface="+mj-lt"/>
                <a:cs typeface="Times New Roman" pitchFamily="18" charset="0"/>
              </a:rPr>
              <a:t> </a:t>
            </a:r>
            <a:r>
              <a:rPr sz="2800" dirty="0" err="1">
                <a:latin typeface="+mj-lt"/>
                <a:cs typeface="Times New Roman" pitchFamily="18" charset="0"/>
              </a:rPr>
              <a:t>вороги</a:t>
            </a:r>
            <a:r>
              <a:rPr sz="2800" dirty="0">
                <a:latin typeface="+mj-lt"/>
                <a:cs typeface="Times New Roman" pitchFamily="18" charset="0"/>
              </a:rPr>
              <a:t>, а </a:t>
            </a:r>
            <a:r>
              <a:rPr sz="2800" dirty="0" err="1">
                <a:latin typeface="+mj-lt"/>
                <a:cs typeface="Times New Roman" pitchFamily="18" charset="0"/>
              </a:rPr>
              <a:t>повідомлення</a:t>
            </a:r>
            <a:r>
              <a:rPr sz="2800" dirty="0">
                <a:latin typeface="+mj-lt"/>
                <a:cs typeface="Times New Roman" pitchFamily="18" charset="0"/>
              </a:rPr>
              <a:t>.</a:t>
            </a: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sz="2800" dirty="0" err="1">
                <a:latin typeface="+mj-lt"/>
                <a:cs typeface="Times New Roman" pitchFamily="18" charset="0"/>
              </a:rPr>
              <a:t>Зрозумівши</a:t>
            </a:r>
            <a:r>
              <a:rPr sz="2800" dirty="0">
                <a:latin typeface="+mj-lt"/>
                <a:cs typeface="Times New Roman" pitchFamily="18" charset="0"/>
              </a:rPr>
              <a:t> </a:t>
            </a:r>
            <a:r>
              <a:rPr sz="2800" dirty="0" err="1">
                <a:latin typeface="+mj-lt"/>
                <a:cs typeface="Times New Roman" pitchFamily="18" charset="0"/>
              </a:rPr>
              <a:t>їх</a:t>
            </a:r>
            <a:r>
              <a:rPr sz="2800" dirty="0">
                <a:latin typeface="+mj-lt"/>
                <a:cs typeface="Times New Roman" pitchFamily="18" charset="0"/>
              </a:rPr>
              <a:t>, </a:t>
            </a:r>
            <a:r>
              <a:rPr sz="2800" dirty="0" err="1">
                <a:latin typeface="+mj-lt"/>
                <a:cs typeface="Times New Roman" pitchFamily="18" charset="0"/>
              </a:rPr>
              <a:t>ми</a:t>
            </a:r>
            <a:r>
              <a:rPr sz="2800" dirty="0">
                <a:latin typeface="+mj-lt"/>
                <a:cs typeface="Times New Roman" pitchFamily="18" charset="0"/>
              </a:rPr>
              <a:t> </a:t>
            </a:r>
            <a:r>
              <a:rPr sz="2800" dirty="0" err="1">
                <a:latin typeface="+mj-lt"/>
                <a:cs typeface="Times New Roman" pitchFamily="18" charset="0"/>
              </a:rPr>
              <a:t>можемо</a:t>
            </a:r>
            <a:r>
              <a:rPr sz="2800" dirty="0">
                <a:latin typeface="+mj-lt"/>
                <a:cs typeface="Times New Roman" pitchFamily="18" charset="0"/>
              </a:rPr>
              <a:t> </a:t>
            </a:r>
            <a:r>
              <a:rPr sz="2800" dirty="0" err="1">
                <a:latin typeface="+mj-lt"/>
                <a:cs typeface="Times New Roman" pitchFamily="18" charset="0"/>
              </a:rPr>
              <a:t>керувати</a:t>
            </a:r>
            <a:r>
              <a:rPr sz="2800" dirty="0">
                <a:latin typeface="+mj-lt"/>
                <a:cs typeface="Times New Roman" pitchFamily="18" charset="0"/>
              </a:rPr>
              <a:t> </a:t>
            </a:r>
            <a:r>
              <a:rPr sz="2800" dirty="0" err="1">
                <a:latin typeface="+mj-lt"/>
                <a:cs typeface="Times New Roman" pitchFamily="18" charset="0"/>
              </a:rPr>
              <a:t>своїми</a:t>
            </a:r>
            <a:r>
              <a:rPr sz="2800" dirty="0">
                <a:latin typeface="+mj-lt"/>
                <a:cs typeface="Times New Roman" pitchFamily="18" charset="0"/>
              </a:rPr>
              <a:t> </a:t>
            </a:r>
            <a:r>
              <a:rPr sz="2800" dirty="0" err="1">
                <a:latin typeface="+mj-lt"/>
                <a:cs typeface="Times New Roman" pitchFamily="18" charset="0"/>
              </a:rPr>
              <a:t>реакціями</a:t>
            </a:r>
            <a:r>
              <a:rPr sz="2800" dirty="0">
                <a:latin typeface="+mj-lt"/>
                <a:cs typeface="Times New Roman" pitchFamily="18" charset="0"/>
              </a:rPr>
              <a:t>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9492" y="4741863"/>
            <a:ext cx="1902835" cy="19028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7927" y="612292"/>
            <a:ext cx="83542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Висновок</a:t>
            </a:r>
            <a:r>
              <a:rPr lang="ru-RU" sz="3200" b="1" dirty="0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.</a:t>
            </a:r>
            <a:endParaRPr lang="ru-RU" sz="3200" b="1" dirty="0" smtClean="0">
              <a:solidFill>
                <a:srgbClr val="0070C0"/>
              </a:solidFill>
              <a:latin typeface="+mj-lt"/>
              <a:cs typeface="Times New Roman" pitchFamily="18" charset="0"/>
            </a:endParaRPr>
          </a:p>
          <a:p>
            <a:r>
              <a:rPr lang="ru-RU" sz="3200" dirty="0" err="1" smtClean="0">
                <a:latin typeface="+mj-lt"/>
                <a:cs typeface="Times New Roman" pitchFamily="18" charset="0"/>
              </a:rPr>
              <a:t>Емоції</a:t>
            </a:r>
            <a:r>
              <a:rPr lang="ru-RU" sz="3200" dirty="0" smtClean="0">
                <a:latin typeface="+mj-lt"/>
                <a:cs typeface="Times New Roman" pitchFamily="18" charset="0"/>
              </a:rPr>
              <a:t> - </a:t>
            </a:r>
            <a:r>
              <a:rPr lang="ru-RU" sz="3200" b="1" dirty="0" smtClean="0">
                <a:latin typeface="+mj-lt"/>
                <a:cs typeface="Times New Roman" pitchFamily="18" charset="0"/>
              </a:rPr>
              <a:t>не </a:t>
            </a:r>
            <a:r>
              <a:rPr lang="ru-RU" sz="3200" b="1" dirty="0">
                <a:latin typeface="+mj-lt"/>
                <a:cs typeface="Times New Roman" pitchFamily="18" charset="0"/>
              </a:rPr>
              <a:t>вороги, а </a:t>
            </a:r>
            <a:r>
              <a:rPr lang="ru-RU" sz="3200" b="1" dirty="0" err="1">
                <a:latin typeface="+mj-lt"/>
                <a:cs typeface="Times New Roman" pitchFamily="18" charset="0"/>
              </a:rPr>
              <a:t>повідомлення</a:t>
            </a:r>
            <a:r>
              <a:rPr lang="ru-RU" sz="3200" dirty="0">
                <a:latin typeface="+mj-lt"/>
                <a:cs typeface="Times New Roman" pitchFamily="18" charset="0"/>
              </a:rPr>
              <a:t>.</a:t>
            </a:r>
          </a:p>
          <a:p>
            <a:r>
              <a:rPr lang="ru-RU" sz="3200" dirty="0" err="1">
                <a:latin typeface="+mj-lt"/>
                <a:cs typeface="Times New Roman" pitchFamily="18" charset="0"/>
              </a:rPr>
              <a:t>Зрозумівши</a:t>
            </a:r>
            <a:r>
              <a:rPr lang="ru-RU" sz="3200" dirty="0">
                <a:latin typeface="+mj-lt"/>
                <a:cs typeface="Times New Roman" pitchFamily="18" charset="0"/>
              </a:rPr>
              <a:t> </a:t>
            </a:r>
            <a:r>
              <a:rPr lang="ru-RU" sz="3200" dirty="0" err="1">
                <a:latin typeface="+mj-lt"/>
                <a:cs typeface="Times New Roman" pitchFamily="18" charset="0"/>
              </a:rPr>
              <a:t>їх</a:t>
            </a:r>
            <a:r>
              <a:rPr lang="ru-RU" sz="3200" dirty="0">
                <a:latin typeface="+mj-lt"/>
                <a:cs typeface="Times New Roman" pitchFamily="18" charset="0"/>
              </a:rPr>
              <a:t>, ми </a:t>
            </a:r>
            <a:r>
              <a:rPr lang="ru-RU" sz="3200" dirty="0" err="1">
                <a:latin typeface="+mj-lt"/>
                <a:cs typeface="Times New Roman" pitchFamily="18" charset="0"/>
              </a:rPr>
              <a:t>можемо</a:t>
            </a:r>
            <a:r>
              <a:rPr lang="ru-RU" sz="3200" dirty="0">
                <a:latin typeface="+mj-lt"/>
                <a:cs typeface="Times New Roman" pitchFamily="18" charset="0"/>
              </a:rPr>
              <a:t>: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ru-RU" sz="3200" dirty="0" err="1">
                <a:latin typeface="+mj-lt"/>
                <a:cs typeface="Times New Roman" pitchFamily="18" charset="0"/>
              </a:rPr>
              <a:t>краще</a:t>
            </a:r>
            <a:r>
              <a:rPr lang="ru-RU" sz="3200" dirty="0">
                <a:latin typeface="+mj-lt"/>
                <a:cs typeface="Times New Roman" pitchFamily="18" charset="0"/>
              </a:rPr>
              <a:t> </a:t>
            </a:r>
            <a:r>
              <a:rPr lang="ru-RU" sz="3200" dirty="0" err="1">
                <a:latin typeface="+mj-lt"/>
                <a:cs typeface="Times New Roman" pitchFamily="18" charset="0"/>
              </a:rPr>
              <a:t>керувати</a:t>
            </a:r>
            <a:r>
              <a:rPr lang="ru-RU" sz="3200" dirty="0">
                <a:latin typeface="+mj-lt"/>
                <a:cs typeface="Times New Roman" pitchFamily="18" charset="0"/>
              </a:rPr>
              <a:t> </a:t>
            </a:r>
            <a:r>
              <a:rPr lang="ru-RU" sz="3200" dirty="0" err="1">
                <a:latin typeface="+mj-lt"/>
                <a:cs typeface="Times New Roman" pitchFamily="18" charset="0"/>
              </a:rPr>
              <a:t>своїми</a:t>
            </a:r>
            <a:r>
              <a:rPr lang="ru-RU" sz="3200" dirty="0">
                <a:latin typeface="+mj-lt"/>
                <a:cs typeface="Times New Roman" pitchFamily="18" charset="0"/>
              </a:rPr>
              <a:t> </a:t>
            </a:r>
            <a:r>
              <a:rPr lang="ru-RU" sz="3200" dirty="0" err="1">
                <a:latin typeface="+mj-lt"/>
                <a:cs typeface="Times New Roman" pitchFamily="18" charset="0"/>
              </a:rPr>
              <a:t>реакціями</a:t>
            </a:r>
            <a:endParaRPr lang="ru-RU" sz="3200" dirty="0">
              <a:latin typeface="+mj-lt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ru-RU" sz="3200" dirty="0" err="1">
                <a:latin typeface="+mj-lt"/>
                <a:cs typeface="Times New Roman" pitchFamily="18" charset="0"/>
              </a:rPr>
              <a:t>будувати</a:t>
            </a:r>
            <a:r>
              <a:rPr lang="ru-RU" sz="3200" dirty="0">
                <a:latin typeface="+mj-lt"/>
                <a:cs typeface="Times New Roman" pitchFamily="18" charset="0"/>
              </a:rPr>
              <a:t> </a:t>
            </a:r>
            <a:r>
              <a:rPr lang="ru-RU" sz="3200" dirty="0" err="1">
                <a:latin typeface="+mj-lt"/>
                <a:cs typeface="Times New Roman" pitchFamily="18" charset="0"/>
              </a:rPr>
              <a:t>стосунки</a:t>
            </a:r>
            <a:endParaRPr lang="ru-RU" sz="3200" dirty="0">
              <a:latin typeface="+mj-lt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ru-RU" sz="3200" dirty="0" err="1">
                <a:latin typeface="+mj-lt"/>
                <a:cs typeface="Times New Roman" pitchFamily="18" charset="0"/>
              </a:rPr>
              <a:t>приймати</a:t>
            </a:r>
            <a:r>
              <a:rPr lang="ru-RU" sz="3200" dirty="0">
                <a:latin typeface="+mj-lt"/>
                <a:cs typeface="Times New Roman" pitchFamily="18" charset="0"/>
              </a:rPr>
              <a:t> </a:t>
            </a:r>
            <a:r>
              <a:rPr lang="ru-RU" sz="3200" dirty="0" err="1">
                <a:latin typeface="+mj-lt"/>
                <a:cs typeface="Times New Roman" pitchFamily="18" charset="0"/>
              </a:rPr>
              <a:t>зважені</a:t>
            </a:r>
            <a:r>
              <a:rPr lang="ru-RU" sz="3200" dirty="0">
                <a:latin typeface="+mj-lt"/>
                <a:cs typeface="Times New Roman" pitchFamily="18" charset="0"/>
              </a:rPr>
              <a:t> </a:t>
            </a:r>
            <a:r>
              <a:rPr lang="ru-RU" sz="3200" dirty="0" err="1">
                <a:latin typeface="+mj-lt"/>
                <a:cs typeface="Times New Roman" pitchFamily="18" charset="0"/>
              </a:rPr>
              <a:t>рішення</a:t>
            </a:r>
            <a:endParaRPr lang="ru-RU" sz="3200" dirty="0">
              <a:latin typeface="+mj-lt"/>
              <a:cs typeface="Times New Roman" pitchFamily="18" charset="0"/>
            </a:endParaRPr>
          </a:p>
          <a:p>
            <a:endParaRPr lang="ru-RU" sz="3200" b="1" dirty="0" smtClean="0">
              <a:solidFill>
                <a:srgbClr val="0070C0"/>
              </a:solidFill>
              <a:latin typeface="+mj-lt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0070C0"/>
                </a:solidFill>
                <a:latin typeface="+mj-lt"/>
                <a:cs typeface="Times New Roman" pitchFamily="18" charset="0"/>
              </a:rPr>
              <a:t>Ми </a:t>
            </a:r>
            <a:r>
              <a:rPr lang="ru-RU" sz="3200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керуємо</a:t>
            </a:r>
            <a:r>
              <a:rPr lang="ru-RU" sz="32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кораблем </a:t>
            </a:r>
            <a:r>
              <a:rPr lang="ru-RU" sz="3200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свого</a:t>
            </a:r>
            <a:r>
              <a:rPr lang="ru-RU" sz="32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життя</a:t>
            </a:r>
            <a:r>
              <a:rPr lang="ru-RU" sz="32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, а не просто </a:t>
            </a:r>
            <a:r>
              <a:rPr lang="ru-RU" sz="3200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пливемо</a:t>
            </a:r>
            <a:r>
              <a:rPr lang="ru-RU" sz="32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за </a:t>
            </a:r>
            <a:r>
              <a:rPr lang="ru-RU" sz="3200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течією</a:t>
            </a:r>
            <a:r>
              <a:rPr lang="ru-RU" sz="3200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.</a:t>
            </a:r>
            <a:endParaRPr lang="ru-RU" sz="3200" dirty="0">
              <a:solidFill>
                <a:srgbClr val="0070C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650" y="4921395"/>
            <a:ext cx="28575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426" y="501456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80091" y="365760"/>
            <a:ext cx="318382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Базові</a:t>
            </a:r>
            <a:r>
              <a:rPr sz="40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sz="4000"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емоції</a:t>
            </a:r>
            <a:endParaRPr sz="4000"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3207288" cy="37856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v"/>
              <a:defRPr sz="2400">
                <a:solidFill>
                  <a:srgbClr val="282828"/>
                </a:solidFill>
              </a:defRPr>
            </a:pPr>
            <a:r>
              <a:rPr sz="4000" dirty="0" err="1"/>
              <a:t>Радість</a:t>
            </a:r>
            <a:endParaRPr sz="4000" dirty="0"/>
          </a:p>
          <a:p>
            <a:pPr marL="342900" indent="-342900">
              <a:buFont typeface="Wingdings" pitchFamily="2" charset="2"/>
              <a:buChar char="v"/>
              <a:defRPr sz="2400">
                <a:solidFill>
                  <a:srgbClr val="282828"/>
                </a:solidFill>
              </a:defRPr>
            </a:pPr>
            <a:r>
              <a:rPr sz="4000" dirty="0" err="1"/>
              <a:t>Сум</a:t>
            </a:r>
            <a:endParaRPr sz="4000" dirty="0"/>
          </a:p>
          <a:p>
            <a:pPr marL="342900" indent="-342900">
              <a:buFont typeface="Wingdings" pitchFamily="2" charset="2"/>
              <a:buChar char="v"/>
              <a:defRPr sz="2400">
                <a:solidFill>
                  <a:srgbClr val="282828"/>
                </a:solidFill>
              </a:defRPr>
            </a:pPr>
            <a:r>
              <a:rPr sz="4000" dirty="0" err="1"/>
              <a:t>Гнів</a:t>
            </a:r>
            <a:endParaRPr sz="4000" dirty="0"/>
          </a:p>
          <a:p>
            <a:pPr marL="342900" indent="-342900">
              <a:buFont typeface="Wingdings" pitchFamily="2" charset="2"/>
              <a:buChar char="v"/>
              <a:defRPr sz="2400">
                <a:solidFill>
                  <a:srgbClr val="282828"/>
                </a:solidFill>
              </a:defRPr>
            </a:pPr>
            <a:r>
              <a:rPr sz="4000" dirty="0" err="1"/>
              <a:t>Страх</a:t>
            </a:r>
            <a:endParaRPr sz="4000" dirty="0"/>
          </a:p>
          <a:p>
            <a:pPr marL="342900" indent="-342900">
              <a:buFont typeface="Wingdings" pitchFamily="2" charset="2"/>
              <a:buChar char="v"/>
              <a:defRPr sz="2400">
                <a:solidFill>
                  <a:srgbClr val="282828"/>
                </a:solidFill>
              </a:defRPr>
            </a:pPr>
            <a:r>
              <a:rPr sz="4000" dirty="0" err="1"/>
              <a:t>Здивування</a:t>
            </a:r>
            <a:endParaRPr sz="4000" dirty="0"/>
          </a:p>
          <a:p>
            <a:pPr marL="342900" indent="-342900">
              <a:buFont typeface="Wingdings" pitchFamily="2" charset="2"/>
              <a:buChar char="v"/>
              <a:defRPr sz="2400">
                <a:solidFill>
                  <a:srgbClr val="282828"/>
                </a:solidFill>
              </a:defRPr>
            </a:pPr>
            <a:r>
              <a:rPr sz="4000" dirty="0" err="1"/>
              <a:t>Відраза</a:t>
            </a:r>
            <a:endParaRPr sz="40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688" y="2041525"/>
            <a:ext cx="2638425" cy="17335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060431"/>
              </p:ext>
            </p:extLst>
          </p:nvPr>
        </p:nvGraphicFramePr>
        <p:xfrm>
          <a:off x="5128174" y="2876118"/>
          <a:ext cx="3709035" cy="2136194"/>
        </p:xfrm>
        <a:graphic>
          <a:graphicData uri="http://schemas.openxmlformats.org/drawingml/2006/table">
            <a:tbl>
              <a:tblPr firstRow="1" firstCol="1" bandRow="1"/>
              <a:tblGrid>
                <a:gridCol w="1188720"/>
                <a:gridCol w="1350010"/>
                <a:gridCol w="1170305"/>
              </a:tblGrid>
              <a:tr h="290945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Шкала інтенсивності почуття ‑ задоволення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987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Низька інтенсивність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Середня інтенсивність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Висока інтенсивність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Спокій, Задоволення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Натхнення, Цікавість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Захоплення, Ейфорія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Легкість, Веселощі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Співчуття, Піднесення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Тріумф, Екстаз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7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Насолода, Комфорт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Оптимізм, Вдячність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Блаженство, Окриленість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464929"/>
              </p:ext>
            </p:extLst>
          </p:nvPr>
        </p:nvGraphicFramePr>
        <p:xfrm>
          <a:off x="340533" y="697973"/>
          <a:ext cx="3709035" cy="2544191"/>
        </p:xfrm>
        <a:graphic>
          <a:graphicData uri="http://schemas.openxmlformats.org/drawingml/2006/table">
            <a:tbl>
              <a:tblPr firstRow="1" firstCol="1" bandRow="1"/>
              <a:tblGrid>
                <a:gridCol w="1188720"/>
                <a:gridCol w="1350010"/>
                <a:gridCol w="1170305"/>
              </a:tblGrid>
              <a:tr h="0">
                <a:tc gridSpan="3">
                  <a:txBody>
                    <a:bodyPr/>
                    <a:lstStyle/>
                    <a:p>
                      <a:pPr lvl="1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Шкала інтенсивності почуття 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Низька інтенсивність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Середня інтенсивність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Висока інтенсивність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Нудьга, Туга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Меланхолія, Скорбота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Відчай, 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Горе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Образа, Жаль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Розчарування, Зневіра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Депресія 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(як стан), 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Туга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Смуток, Розгубленість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Пригніченість, Самотність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Безнадія, Втрата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037310"/>
              </p:ext>
            </p:extLst>
          </p:nvPr>
        </p:nvGraphicFramePr>
        <p:xfrm>
          <a:off x="5128174" y="652462"/>
          <a:ext cx="3709035" cy="2152777"/>
        </p:xfrm>
        <a:graphic>
          <a:graphicData uri="http://schemas.openxmlformats.org/drawingml/2006/table">
            <a:tbl>
              <a:tblPr firstRow="1" firstCol="1" bandRow="1"/>
              <a:tblGrid>
                <a:gridCol w="1188720"/>
                <a:gridCol w="1350010"/>
                <a:gridCol w="1170305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Шкала інтенсивності почуття 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Низька інтенсивність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Середня інтенсивність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Висока інтенсивність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Роздратування Невдоволення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Обурення Ненависть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Лють Скаженість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Фрустрація Злість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Ворожість, Претезенція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Агресія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Лють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Досада Сарказм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Ревнощі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Зневага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Гнітюче бажання помсти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59" name="Рисунок 48" descr="Описание: ☀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808" y="3357563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Рисунок 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2786063"/>
            <a:ext cx="3905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7" name="Рисунок 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2786063"/>
            <a:ext cx="3905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Рисунок 51" descr="Описание: 🌧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3929063"/>
            <a:ext cx="2857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Рисунок 5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2786063"/>
            <a:ext cx="3905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Рисунок 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2786063"/>
            <a:ext cx="3905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Рисунок 54" descr="Описание: ⚡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159" y="1371167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Рисунок 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2786063"/>
            <a:ext cx="3905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3" name="Прямая со стрелкой 42"/>
          <p:cNvCxnSpPr/>
          <p:nvPr/>
        </p:nvCxnSpPr>
        <p:spPr>
          <a:xfrm>
            <a:off x="4146550" y="9105900"/>
            <a:ext cx="323850" cy="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arrow"/>
          </a:ln>
          <a:effectLst/>
        </p:spPr>
      </p:cxnSp>
      <p:sp>
        <p:nvSpPr>
          <p:cNvPr id="21" name="Rectangle 36"/>
          <p:cNvSpPr>
            <a:spLocks noChangeArrowheads="1"/>
          </p:cNvSpPr>
          <p:nvPr/>
        </p:nvSpPr>
        <p:spPr bwMode="auto">
          <a:xfrm>
            <a:off x="3613538" y="211627"/>
            <a:ext cx="250453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СЛОВНИК ЕМОЦІЙ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565323"/>
              </p:ext>
            </p:extLst>
          </p:nvPr>
        </p:nvGraphicFramePr>
        <p:xfrm>
          <a:off x="340533" y="3334131"/>
          <a:ext cx="3709035" cy="1761363"/>
        </p:xfrm>
        <a:graphic>
          <a:graphicData uri="http://schemas.openxmlformats.org/drawingml/2006/table">
            <a:tbl>
              <a:tblPr firstRow="1" firstCol="1" bandRow="1"/>
              <a:tblGrid>
                <a:gridCol w="1188720"/>
                <a:gridCol w="1350010"/>
                <a:gridCol w="1170305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Шкала інтенсивності почуття 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Низька інтенсивність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Середня інтенсивність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Висока інтенсивність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Нервозність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Неспокій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Тривога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Соромязливість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Паніка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Жах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Хвилювання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Дискомфор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Розгубленість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Стурбованість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Шок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Оцепініння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Невпевненість 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Підозрілість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Занепокоєння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Збентеження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Фобія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Пелеляк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66" name="Рисунок 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2982913"/>
            <a:ext cx="3905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2" name="Прямая со стрелкой 51"/>
          <p:cNvCxnSpPr/>
          <p:nvPr/>
        </p:nvCxnSpPr>
        <p:spPr>
          <a:xfrm>
            <a:off x="4146550" y="11936413"/>
            <a:ext cx="323850" cy="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arrow"/>
          </a:ln>
          <a:effectLst/>
        </p:spPr>
      </p:cxn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576414"/>
              </p:ext>
            </p:extLst>
          </p:nvPr>
        </p:nvGraphicFramePr>
        <p:xfrm>
          <a:off x="437515" y="5245148"/>
          <a:ext cx="3612053" cy="782828"/>
        </p:xfrm>
        <a:graphic>
          <a:graphicData uri="http://schemas.openxmlformats.org/drawingml/2006/table">
            <a:tbl>
              <a:tblPr firstRow="1" firstCol="1" bandRow="1"/>
              <a:tblGrid>
                <a:gridCol w="1157638"/>
                <a:gridCol w="1314711"/>
                <a:gridCol w="1139704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Відчуття ‑ почуття 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Фізично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Морально 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Соціально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Нудота 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Огида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Обурення Відторгнення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Презирство Зневага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68" name="Рисунок 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00" y="3471863"/>
            <a:ext cx="3905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229539"/>
              </p:ext>
            </p:extLst>
          </p:nvPr>
        </p:nvGraphicFramePr>
        <p:xfrm>
          <a:off x="5121795" y="5245148"/>
          <a:ext cx="3709035" cy="978535"/>
        </p:xfrm>
        <a:graphic>
          <a:graphicData uri="http://schemas.openxmlformats.org/drawingml/2006/table">
            <a:tbl>
              <a:tblPr firstRow="1" firstCol="1" bandRow="1"/>
              <a:tblGrid>
                <a:gridCol w="1188720"/>
                <a:gridCol w="1350010"/>
                <a:gridCol w="1170305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Шкала інтенсивності почуття ‑ задоволення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Нейтральне 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Негативне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Позитивне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Здивування Враження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Шок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Ошелешення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Захоплення Подив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70" name="Picture 4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533" y="4677700"/>
            <a:ext cx="285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634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4613" y="365760"/>
            <a:ext cx="467527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 dirty="0" err="1" smtClean="0">
                <a:solidFill>
                  <a:srgbClr val="2C3E50"/>
                </a:solidFill>
                <a:latin typeface="+mj-lt"/>
                <a:cs typeface="Times New Roman" pitchFamily="18" charset="0"/>
              </a:rPr>
              <a:t>Вправа</a:t>
            </a:r>
            <a:r>
              <a:rPr lang="uk-UA" sz="4000" b="1" dirty="0">
                <a:solidFill>
                  <a:srgbClr val="2C3E50"/>
                </a:solidFill>
                <a:latin typeface="+mj-lt"/>
                <a:cs typeface="Times New Roman" pitchFamily="18" charset="0"/>
              </a:rPr>
              <a:t>  </a:t>
            </a:r>
            <a:endParaRPr lang="uk-UA" sz="4000" b="1" dirty="0" smtClean="0">
              <a:solidFill>
                <a:srgbClr val="2C3E50"/>
              </a:solidFill>
              <a:latin typeface="+mj-lt"/>
              <a:cs typeface="Times New Roman" pitchFamily="18" charset="0"/>
            </a:endParaRPr>
          </a:p>
          <a:p>
            <a:pPr algn="ctr"/>
            <a:r>
              <a:rPr lang="uk-UA" sz="4000" b="1" dirty="0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"</a:t>
            </a:r>
            <a:r>
              <a:rPr sz="4000" b="1" dirty="0" err="1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Емоції</a:t>
            </a:r>
            <a:r>
              <a:rPr sz="4000" b="1" dirty="0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 </a:t>
            </a:r>
            <a:r>
              <a:rPr sz="4000"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у </a:t>
            </a:r>
            <a:r>
              <a:rPr sz="4000" b="1" dirty="0" err="1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тілі</a:t>
            </a:r>
            <a:r>
              <a:rPr lang="uk-UA" sz="4000" b="1" dirty="0" smtClean="0">
                <a:solidFill>
                  <a:srgbClr val="00B050"/>
                </a:solidFill>
                <a:latin typeface="+mj-lt"/>
                <a:cs typeface="Times New Roman" pitchFamily="18" charset="0"/>
              </a:rPr>
              <a:t>"</a:t>
            </a:r>
            <a:endParaRPr sz="4000" b="1" dirty="0">
              <a:solidFill>
                <a:srgbClr val="00B0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0011" y="2238895"/>
            <a:ext cx="835459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914400" lvl="1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dirty="0" err="1">
                <a:latin typeface="+mj-lt"/>
                <a:cs typeface="Times New Roman" pitchFamily="18" charset="0"/>
              </a:rPr>
              <a:t>Пригадайте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ситуації</a:t>
            </a:r>
            <a:r>
              <a:rPr dirty="0">
                <a:latin typeface="+mj-lt"/>
                <a:cs typeface="Times New Roman" pitchFamily="18" charset="0"/>
              </a:rPr>
              <a:t> з </a:t>
            </a:r>
            <a:r>
              <a:rPr dirty="0" err="1" smtClean="0">
                <a:latin typeface="+mj-lt"/>
                <a:cs typeface="Times New Roman" pitchFamily="18" charset="0"/>
              </a:rPr>
              <a:t>життя</a:t>
            </a:r>
            <a:r>
              <a:rPr lang="uk-UA" dirty="0" smtClean="0">
                <a:latin typeface="+mj-lt"/>
                <a:cs typeface="Times New Roman" pitchFamily="18" charset="0"/>
              </a:rPr>
              <a:t>.</a:t>
            </a:r>
          </a:p>
          <a:p>
            <a:pPr marL="914400" lvl="1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dirty="0" err="1" smtClean="0">
                <a:latin typeface="+mj-lt"/>
                <a:cs typeface="Times New Roman" pitchFamily="18" charset="0"/>
              </a:rPr>
              <a:t>Відчуйте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емоцію</a:t>
            </a:r>
            <a:r>
              <a:rPr dirty="0">
                <a:latin typeface="+mj-lt"/>
                <a:cs typeface="Times New Roman" pitchFamily="18" charset="0"/>
              </a:rPr>
              <a:t> у </a:t>
            </a:r>
            <a:r>
              <a:rPr dirty="0" err="1" smtClean="0">
                <a:latin typeface="+mj-lt"/>
                <a:cs typeface="Times New Roman" pitchFamily="18" charset="0"/>
              </a:rPr>
              <a:t>тілі</a:t>
            </a:r>
            <a:r>
              <a:rPr dirty="0" smtClean="0">
                <a:latin typeface="+mj-lt"/>
                <a:cs typeface="Times New Roman" pitchFamily="18" charset="0"/>
              </a:rPr>
              <a:t>.</a:t>
            </a:r>
            <a:endParaRPr lang="uk-UA" dirty="0" smtClean="0">
              <a:latin typeface="+mj-lt"/>
              <a:cs typeface="Times New Roman" pitchFamily="18" charset="0"/>
            </a:endParaRPr>
          </a:p>
          <a:p>
            <a:pPr marL="914400" lvl="1" indent="-457200">
              <a:buFont typeface="+mj-lt"/>
              <a:buAutoNum type="arabicPeriod"/>
              <a:defRPr sz="2400">
                <a:solidFill>
                  <a:srgbClr val="282828"/>
                </a:solidFill>
              </a:defRPr>
            </a:pPr>
            <a:r>
              <a:rPr dirty="0" err="1" smtClean="0">
                <a:latin typeface="+mj-lt"/>
                <a:cs typeface="Times New Roman" pitchFamily="18" charset="0"/>
              </a:rPr>
              <a:t>Позначте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її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на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силуеті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людини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кольором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або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символом</a:t>
            </a:r>
            <a:r>
              <a:rPr dirty="0">
                <a:latin typeface="+mj-lt"/>
                <a:cs typeface="Times New Roman" pitchFamily="18" charset="0"/>
              </a:rPr>
              <a:t>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172" y="3714173"/>
            <a:ext cx="2200275" cy="20764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45" y="448154"/>
            <a:ext cx="51752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8551" y="365760"/>
            <a:ext cx="458689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chemeClr val="accent1"/>
                </a:solidFill>
                <a:latin typeface="+mj-lt"/>
                <a:cs typeface="Times New Roman" pitchFamily="18" charset="0"/>
              </a:rPr>
              <a:t>Модель</a:t>
            </a:r>
            <a:r>
              <a:rPr sz="4000" b="1" dirty="0">
                <a:solidFill>
                  <a:schemeClr val="accent1"/>
                </a:solidFill>
                <a:latin typeface="+mj-lt"/>
                <a:cs typeface="Times New Roman" pitchFamily="18" charset="0"/>
              </a:rPr>
              <a:t> </a:t>
            </a:r>
            <a:r>
              <a:rPr sz="4000" b="1" dirty="0" err="1">
                <a:solidFill>
                  <a:schemeClr val="accent1"/>
                </a:solidFill>
                <a:latin typeface="+mj-lt"/>
                <a:cs typeface="Times New Roman" pitchFamily="18" charset="0"/>
              </a:rPr>
              <a:t>розвитку</a:t>
            </a:r>
            <a:r>
              <a:rPr sz="4000" b="1" dirty="0">
                <a:solidFill>
                  <a:schemeClr val="accent1"/>
                </a:solidFill>
                <a:latin typeface="+mj-lt"/>
                <a:cs typeface="Times New Roman" pitchFamily="18" charset="0"/>
              </a:rPr>
              <a:t> ЕІ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7738144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82828"/>
                </a:solidFill>
              </a:defRPr>
            </a:pPr>
            <a:r>
              <a:rPr dirty="0" err="1">
                <a:latin typeface="+mj-lt"/>
                <a:cs typeface="Times New Roman" pitchFamily="18" charset="0"/>
              </a:rPr>
              <a:t>Наші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знання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про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емоції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формують</a:t>
            </a:r>
            <a:r>
              <a:rPr dirty="0">
                <a:latin typeface="+mj-lt"/>
                <a:cs typeface="Times New Roman" pitchFamily="18" charset="0"/>
              </a:rPr>
              <a:t> «</a:t>
            </a:r>
            <a:r>
              <a:rPr dirty="0" err="1">
                <a:latin typeface="+mj-lt"/>
                <a:cs typeface="Times New Roman" pitchFamily="18" charset="0"/>
              </a:rPr>
              <a:t>Емоційний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колосок</a:t>
            </a:r>
            <a:r>
              <a:rPr dirty="0">
                <a:latin typeface="+mj-lt"/>
                <a:cs typeface="Times New Roman" pitchFamily="18" charset="0"/>
              </a:rPr>
              <a:t>».</a:t>
            </a: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dirty="0" err="1">
                <a:latin typeface="+mj-lt"/>
                <a:cs typeface="Times New Roman" pitchFamily="18" charset="0"/>
              </a:rPr>
              <a:t>Він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складається</a:t>
            </a:r>
            <a:r>
              <a:rPr dirty="0">
                <a:latin typeface="+mj-lt"/>
                <a:cs typeface="Times New Roman" pitchFamily="18" charset="0"/>
              </a:rPr>
              <a:t> з </a:t>
            </a:r>
            <a:r>
              <a:rPr dirty="0" err="1">
                <a:latin typeface="+mj-lt"/>
                <a:cs typeface="Times New Roman" pitchFamily="18" charset="0"/>
              </a:rPr>
              <a:t>трьох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етапів</a:t>
            </a:r>
            <a:r>
              <a:rPr dirty="0">
                <a:latin typeface="+mj-lt"/>
                <a:cs typeface="Times New Roman" pitchFamily="18" charset="0"/>
              </a:rPr>
              <a:t>:</a:t>
            </a: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i="1" dirty="0" err="1">
                <a:latin typeface="Times New Roman" pitchFamily="18" charset="0"/>
                <a:cs typeface="Times New Roman" pitchFamily="18" charset="0"/>
              </a:rPr>
              <a:t>Зерно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самоусвідомлення</a:t>
            </a:r>
            <a:endParaRPr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i="1" dirty="0" err="1">
                <a:latin typeface="Times New Roman" pitchFamily="18" charset="0"/>
                <a:cs typeface="Times New Roman" pitchFamily="18" charset="0"/>
              </a:rPr>
              <a:t>Стебло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саморегуляція</a:t>
            </a:r>
            <a:endParaRPr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i="1" dirty="0" err="1">
                <a:latin typeface="Times New Roman" pitchFamily="18" charset="0"/>
                <a:cs typeface="Times New Roman" pitchFamily="18" charset="0"/>
              </a:rPr>
              <a:t>Колос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емпатія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взаємодія</a:t>
            </a:r>
            <a:endParaRPr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06" y="3561484"/>
            <a:ext cx="1724025" cy="26574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12663" y="365760"/>
            <a:ext cx="4518673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 dirty="0" err="1">
                <a:solidFill>
                  <a:srgbClr val="2C3E50"/>
                </a:solidFill>
                <a:latin typeface="+mj-lt"/>
                <a:cs typeface="Times New Roman" pitchFamily="18" charset="0"/>
              </a:rPr>
              <a:t>Самоусвідомлення</a:t>
            </a:r>
            <a:endParaRPr sz="4000" b="1" dirty="0">
              <a:solidFill>
                <a:srgbClr val="2C3E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6132192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82828"/>
                </a:solidFill>
              </a:defRPr>
            </a:pPr>
            <a:r>
              <a:rPr dirty="0" err="1">
                <a:latin typeface="+mj-lt"/>
                <a:cs typeface="Times New Roman" pitchFamily="18" charset="0"/>
              </a:rPr>
              <a:t>Перший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крок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розвитку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емоційного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інтелекту</a:t>
            </a:r>
            <a:r>
              <a:rPr dirty="0">
                <a:latin typeface="+mj-lt"/>
                <a:cs typeface="Times New Roman" pitchFamily="18" charset="0"/>
              </a:rPr>
              <a:t>.</a:t>
            </a: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b="1" dirty="0" err="1">
                <a:latin typeface="+mj-lt"/>
                <a:cs typeface="Times New Roman" pitchFamily="18" charset="0"/>
              </a:rPr>
              <a:t>Навчитися</a:t>
            </a:r>
            <a:r>
              <a:rPr b="1" dirty="0">
                <a:latin typeface="+mj-lt"/>
                <a:cs typeface="Times New Roman" pitchFamily="18" charset="0"/>
              </a:rPr>
              <a:t> </a:t>
            </a:r>
            <a:r>
              <a:rPr b="1" dirty="0" err="1">
                <a:latin typeface="+mj-lt"/>
                <a:cs typeface="Times New Roman" pitchFamily="18" charset="0"/>
              </a:rPr>
              <a:t>розпізнавати</a:t>
            </a:r>
            <a:r>
              <a:rPr b="1" dirty="0">
                <a:latin typeface="+mj-lt"/>
                <a:cs typeface="Times New Roman" pitchFamily="18" charset="0"/>
              </a:rPr>
              <a:t> </a:t>
            </a:r>
            <a:r>
              <a:rPr b="1" dirty="0" err="1">
                <a:latin typeface="+mj-lt"/>
                <a:cs typeface="Times New Roman" pitchFamily="18" charset="0"/>
              </a:rPr>
              <a:t>свої</a:t>
            </a:r>
            <a:r>
              <a:rPr b="1" dirty="0">
                <a:latin typeface="+mj-lt"/>
                <a:cs typeface="Times New Roman" pitchFamily="18" charset="0"/>
              </a:rPr>
              <a:t> </a:t>
            </a:r>
            <a:r>
              <a:rPr b="1" dirty="0" err="1">
                <a:latin typeface="+mj-lt"/>
                <a:cs typeface="Times New Roman" pitchFamily="18" charset="0"/>
              </a:rPr>
              <a:t>емоції</a:t>
            </a:r>
            <a:r>
              <a:rPr b="1" dirty="0">
                <a:latin typeface="+mj-lt"/>
                <a:cs typeface="Times New Roman" pitchFamily="18" charset="0"/>
              </a:rPr>
              <a:t>.</a:t>
            </a:r>
          </a:p>
          <a:p>
            <a:pPr>
              <a:defRPr sz="2400">
                <a:solidFill>
                  <a:srgbClr val="282828"/>
                </a:solidFill>
              </a:defRPr>
            </a:pPr>
            <a:r>
              <a:rPr dirty="0" err="1">
                <a:latin typeface="+mj-lt"/>
                <a:cs typeface="Times New Roman" pitchFamily="18" charset="0"/>
              </a:rPr>
              <a:t>Тіло</a:t>
            </a:r>
            <a:r>
              <a:rPr dirty="0">
                <a:latin typeface="+mj-lt"/>
                <a:cs typeface="Times New Roman" pitchFamily="18" charset="0"/>
              </a:rPr>
              <a:t> є </a:t>
            </a:r>
            <a:r>
              <a:rPr dirty="0" err="1">
                <a:latin typeface="+mj-lt"/>
                <a:cs typeface="Times New Roman" pitchFamily="18" charset="0"/>
              </a:rPr>
              <a:t>індикатором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наших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почуттів</a:t>
            </a:r>
            <a:r>
              <a:rPr dirty="0">
                <a:latin typeface="+mj-lt"/>
                <a:cs typeface="Times New Roman" pitchFamily="18" charset="0"/>
              </a:rPr>
              <a:t>.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638" y="3186112"/>
            <a:ext cx="1724025" cy="26574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DC336AADD86DA047936E08ED21093B26" ma:contentTypeVersion="12" ma:contentTypeDescription="Создание документа." ma:contentTypeScope="" ma:versionID="9aef29d5211a853c64c753fb161b2e7b">
  <xsd:schema xmlns:xsd="http://www.w3.org/2001/XMLSchema" xmlns:xs="http://www.w3.org/2001/XMLSchema" xmlns:p="http://schemas.microsoft.com/office/2006/metadata/properties" xmlns:ns2="a7350a7d-edba-4f73-b4d3-7121544e08d5" xmlns:ns3="80c60820-71da-441b-b133-2d766bfa34f5" targetNamespace="http://schemas.microsoft.com/office/2006/metadata/properties" ma:root="true" ma:fieldsID="a76fa0dd7412e20eddc98307e5e75ca0" ns2:_="" ns3:_="">
    <xsd:import namespace="a7350a7d-edba-4f73-b4d3-7121544e08d5"/>
    <xsd:import namespace="80c60820-71da-441b-b133-2d766bfa34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50a7d-edba-4f73-b4d3-7121544e08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7ca6929b-0d6c-4552-8166-371507af1e2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60820-71da-441b-b133-2d766bfa34f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4fc45f4-18ab-42ef-abec-68d532554bcd}" ma:internalName="TaxCatchAll" ma:showField="CatchAllData" ma:web="80c60820-71da-441b-b133-2d766bfa34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0c60820-71da-441b-b133-2d766bfa34f5" xsi:nil="true"/>
    <lcf76f155ced4ddcb4097134ff3c332f xmlns="a7350a7d-edba-4f73-b4d3-7121544e08d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15AD7D7-6056-4DF2-B7BE-62E169719477}"/>
</file>

<file path=customXml/itemProps2.xml><?xml version="1.0" encoding="utf-8"?>
<ds:datastoreItem xmlns:ds="http://schemas.openxmlformats.org/officeDocument/2006/customXml" ds:itemID="{65A1E100-D3E5-45E6-9B46-6727CEA8ECBB}"/>
</file>

<file path=customXml/itemProps3.xml><?xml version="1.0" encoding="utf-8"?>
<ds:datastoreItem xmlns:ds="http://schemas.openxmlformats.org/officeDocument/2006/customXml" ds:itemID="{BA8703B5-540A-4D2E-9601-70C94E6DA963}"/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582</Words>
  <Application>Microsoft Office PowerPoint</Application>
  <PresentationFormat>Экран (4:3)</PresentationFormat>
  <Paragraphs>194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cp:keywords/>
  <dc:description>generated using python-pptx</dc:description>
  <cp:lastModifiedBy>Admin</cp:lastModifiedBy>
  <cp:revision>12</cp:revision>
  <dcterms:created xsi:type="dcterms:W3CDTF">2013-01-27T09:14:16Z</dcterms:created>
  <dcterms:modified xsi:type="dcterms:W3CDTF">2026-03-18T11:53:15Z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0x010100DC336AADD86DA047936E08ED21093B26</vt:lpwstr>
  </property>
</Properties>
</file>